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7"/>
  </p:notesMasterIdLst>
  <p:handoutMasterIdLst>
    <p:handoutMasterId r:id="rId18"/>
  </p:handoutMasterIdLst>
  <p:sldIdLst>
    <p:sldId id="256" r:id="rId5"/>
    <p:sldId id="257" r:id="rId6"/>
    <p:sldId id="258" r:id="rId7"/>
    <p:sldId id="259" r:id="rId8"/>
    <p:sldId id="260" r:id="rId9"/>
    <p:sldId id="261" r:id="rId10"/>
    <p:sldId id="262" r:id="rId11"/>
    <p:sldId id="267" r:id="rId12"/>
    <p:sldId id="263" r:id="rId13"/>
    <p:sldId id="266" r:id="rId14"/>
    <p:sldId id="264" r:id="rId15"/>
    <p:sldId id="26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02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B91359-0715-42B0-B7EF-7620CE9FEF21}" v="94" dt="2024-07-24T04:29:36.760"/>
    <p1510:client id="{F639CF67-6A31-8DB8-2439-B34C52477250}" v="315" dt="2024-07-24T04:18:47.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a Di Venuto - Theatre Royal, Hobart" userId="e3a5581a-6b9a-475f-81b1-e6f704b01ac5" providerId="ADAL" clId="{90743F2B-0193-49C0-B8DB-94EA280C326D}"/>
    <pc:docChg chg="undo custSel modSld">
      <pc:chgData name="Sophia Di Venuto - Theatre Royal, Hobart" userId="e3a5581a-6b9a-475f-81b1-e6f704b01ac5" providerId="ADAL" clId="{90743F2B-0193-49C0-B8DB-94EA280C326D}" dt="2024-07-18T08:18:05.738" v="186" actId="207"/>
      <pc:docMkLst>
        <pc:docMk/>
      </pc:docMkLst>
      <pc:sldChg chg="modSp mod">
        <pc:chgData name="Sophia Di Venuto - Theatre Royal, Hobart" userId="e3a5581a-6b9a-475f-81b1-e6f704b01ac5" providerId="ADAL" clId="{90743F2B-0193-49C0-B8DB-94EA280C326D}" dt="2024-07-18T08:12:50.636" v="0" actId="14100"/>
        <pc:sldMkLst>
          <pc:docMk/>
          <pc:sldMk cId="109857222" sldId="256"/>
        </pc:sldMkLst>
        <pc:spChg chg="mod">
          <ac:chgData name="Sophia Di Venuto - Theatre Royal, Hobart" userId="e3a5581a-6b9a-475f-81b1-e6f704b01ac5" providerId="ADAL" clId="{90743F2B-0193-49C0-B8DB-94EA280C326D}" dt="2024-07-18T08:12:50.636" v="0" actId="14100"/>
          <ac:spMkLst>
            <pc:docMk/>
            <pc:sldMk cId="109857222" sldId="256"/>
            <ac:spMk id="3" creationId="{00000000-0000-0000-0000-000000000000}"/>
          </ac:spMkLst>
        </pc:spChg>
      </pc:sldChg>
      <pc:sldChg chg="modSp mod">
        <pc:chgData name="Sophia Di Venuto - Theatre Royal, Hobart" userId="e3a5581a-6b9a-475f-81b1-e6f704b01ac5" providerId="ADAL" clId="{90743F2B-0193-49C0-B8DB-94EA280C326D}" dt="2024-07-18T08:14:08.552" v="10" actId="14100"/>
        <pc:sldMkLst>
          <pc:docMk/>
          <pc:sldMk cId="1000623495" sldId="263"/>
        </pc:sldMkLst>
        <pc:spChg chg="mod">
          <ac:chgData name="Sophia Di Venuto - Theatre Royal, Hobart" userId="e3a5581a-6b9a-475f-81b1-e6f704b01ac5" providerId="ADAL" clId="{90743F2B-0193-49C0-B8DB-94EA280C326D}" dt="2024-07-18T08:14:00.235" v="7" actId="14100"/>
          <ac:spMkLst>
            <pc:docMk/>
            <pc:sldMk cId="1000623495" sldId="263"/>
            <ac:spMk id="2" creationId="{F0469063-3AD8-F1D9-24B5-944BEE953F41}"/>
          </ac:spMkLst>
        </pc:spChg>
        <pc:spChg chg="mod">
          <ac:chgData name="Sophia Di Venuto - Theatre Royal, Hobart" userId="e3a5581a-6b9a-475f-81b1-e6f704b01ac5" providerId="ADAL" clId="{90743F2B-0193-49C0-B8DB-94EA280C326D}" dt="2024-07-18T08:14:08.552" v="10" actId="14100"/>
          <ac:spMkLst>
            <pc:docMk/>
            <pc:sldMk cId="1000623495" sldId="263"/>
            <ac:spMk id="3" creationId="{CB940675-0D83-5955-49EF-65F5525BE00E}"/>
          </ac:spMkLst>
        </pc:spChg>
        <pc:spChg chg="mod">
          <ac:chgData name="Sophia Di Venuto - Theatre Royal, Hobart" userId="e3a5581a-6b9a-475f-81b1-e6f704b01ac5" providerId="ADAL" clId="{90743F2B-0193-49C0-B8DB-94EA280C326D}" dt="2024-07-18T08:13:52.562" v="5" actId="1076"/>
          <ac:spMkLst>
            <pc:docMk/>
            <pc:sldMk cId="1000623495" sldId="263"/>
            <ac:spMk id="7" creationId="{B1B8755D-3ABB-E242-7D34-649ABE30CD63}"/>
          </ac:spMkLst>
        </pc:spChg>
        <pc:picChg chg="mod">
          <ac:chgData name="Sophia Di Venuto - Theatre Royal, Hobart" userId="e3a5581a-6b9a-475f-81b1-e6f704b01ac5" providerId="ADAL" clId="{90743F2B-0193-49C0-B8DB-94EA280C326D}" dt="2024-07-18T08:13:48.999" v="4" actId="1076"/>
          <ac:picMkLst>
            <pc:docMk/>
            <pc:sldMk cId="1000623495" sldId="263"/>
            <ac:picMk id="8" creationId="{453FB039-7B7E-C992-6E60-A5D77051165E}"/>
          </ac:picMkLst>
        </pc:picChg>
        <pc:picChg chg="mod">
          <ac:chgData name="Sophia Di Venuto - Theatre Royal, Hobart" userId="e3a5581a-6b9a-475f-81b1-e6f704b01ac5" providerId="ADAL" clId="{90743F2B-0193-49C0-B8DB-94EA280C326D}" dt="2024-07-18T08:13:46.232" v="3" actId="14100"/>
          <ac:picMkLst>
            <pc:docMk/>
            <pc:sldMk cId="1000623495" sldId="263"/>
            <ac:picMk id="10" creationId="{6028DDC6-11B6-18E5-8A42-D685B3F1FE69}"/>
          </ac:picMkLst>
        </pc:picChg>
      </pc:sldChg>
      <pc:sldChg chg="addSp delSp modSp mod">
        <pc:chgData name="Sophia Di Venuto - Theatre Royal, Hobart" userId="e3a5581a-6b9a-475f-81b1-e6f704b01ac5" providerId="ADAL" clId="{90743F2B-0193-49C0-B8DB-94EA280C326D}" dt="2024-07-18T08:18:05.738" v="186" actId="207"/>
        <pc:sldMkLst>
          <pc:docMk/>
          <pc:sldMk cId="2764375983" sldId="266"/>
        </pc:sldMkLst>
        <pc:spChg chg="mod">
          <ac:chgData name="Sophia Di Venuto - Theatre Royal, Hobart" userId="e3a5581a-6b9a-475f-81b1-e6f704b01ac5" providerId="ADAL" clId="{90743F2B-0193-49C0-B8DB-94EA280C326D}" dt="2024-07-18T08:16:38.811" v="172" actId="14100"/>
          <ac:spMkLst>
            <pc:docMk/>
            <pc:sldMk cId="2764375983" sldId="266"/>
            <ac:spMk id="2" creationId="{51C71024-3859-11E6-B528-0F05ECEBA3CD}"/>
          </ac:spMkLst>
        </pc:spChg>
        <pc:spChg chg="mod">
          <ac:chgData name="Sophia Di Venuto - Theatre Royal, Hobart" userId="e3a5581a-6b9a-475f-81b1-e6f704b01ac5" providerId="ADAL" clId="{90743F2B-0193-49C0-B8DB-94EA280C326D}" dt="2024-07-18T08:18:05.738" v="186" actId="207"/>
          <ac:spMkLst>
            <pc:docMk/>
            <pc:sldMk cId="2764375983" sldId="266"/>
            <ac:spMk id="3" creationId="{BAAC2B66-E929-6CAF-488B-D17ADB8ED1F7}"/>
          </ac:spMkLst>
        </pc:spChg>
        <pc:spChg chg="add del">
          <ac:chgData name="Sophia Di Venuto - Theatre Royal, Hobart" userId="e3a5581a-6b9a-475f-81b1-e6f704b01ac5" providerId="ADAL" clId="{90743F2B-0193-49C0-B8DB-94EA280C326D}" dt="2024-07-18T08:14:44.968" v="16" actId="21"/>
          <ac:spMkLst>
            <pc:docMk/>
            <pc:sldMk cId="2764375983" sldId="266"/>
            <ac:spMk id="7" creationId="{E03A2CE0-60DD-6FAA-8870-CB21D9E78553}"/>
          </ac:spMkLst>
        </pc:spChg>
        <pc:spChg chg="add del">
          <ac:chgData name="Sophia Di Venuto - Theatre Royal, Hobart" userId="e3a5581a-6b9a-475f-81b1-e6f704b01ac5" providerId="ADAL" clId="{90743F2B-0193-49C0-B8DB-94EA280C326D}" dt="2024-07-18T08:14:44.968" v="16" actId="21"/>
          <ac:spMkLst>
            <pc:docMk/>
            <pc:sldMk cId="2764375983" sldId="266"/>
            <ac:spMk id="9" creationId="{75CD2547-867F-6FF1-B925-06D387DE1193}"/>
          </ac:spMkLst>
        </pc:spChg>
        <pc:spChg chg="add mod">
          <ac:chgData name="Sophia Di Venuto - Theatre Royal, Hobart" userId="e3a5581a-6b9a-475f-81b1-e6f704b01ac5" providerId="ADAL" clId="{90743F2B-0193-49C0-B8DB-94EA280C326D}" dt="2024-07-18T08:15:03.857" v="19"/>
          <ac:spMkLst>
            <pc:docMk/>
            <pc:sldMk cId="2764375983" sldId="266"/>
            <ac:spMk id="11" creationId="{E03A2CE0-60DD-6FAA-8870-CB21D9E78553}"/>
          </ac:spMkLst>
        </pc:spChg>
        <pc:spChg chg="add mod">
          <ac:chgData name="Sophia Di Venuto - Theatre Royal, Hobart" userId="e3a5581a-6b9a-475f-81b1-e6f704b01ac5" providerId="ADAL" clId="{90743F2B-0193-49C0-B8DB-94EA280C326D}" dt="2024-07-18T08:15:03.857" v="19"/>
          <ac:spMkLst>
            <pc:docMk/>
            <pc:sldMk cId="2764375983" sldId="266"/>
            <ac:spMk id="12" creationId="{75CD2547-867F-6FF1-B925-06D387DE1193}"/>
          </ac:spMkLst>
        </pc:spChg>
        <pc:spChg chg="add mod">
          <ac:chgData name="Sophia Di Venuto - Theatre Royal, Hobart" userId="e3a5581a-6b9a-475f-81b1-e6f704b01ac5" providerId="ADAL" clId="{90743F2B-0193-49C0-B8DB-94EA280C326D}" dt="2024-07-18T08:17:16.119" v="181" actId="14100"/>
          <ac:spMkLst>
            <pc:docMk/>
            <pc:sldMk cId="2764375983" sldId="266"/>
            <ac:spMk id="14" creationId="{8E49B468-DA23-E057-6FD5-D30E757680B0}"/>
          </ac:spMkLst>
        </pc:spChg>
      </pc:sldChg>
      <pc:sldChg chg="modSp mod">
        <pc:chgData name="Sophia Di Venuto - Theatre Royal, Hobart" userId="e3a5581a-6b9a-475f-81b1-e6f704b01ac5" providerId="ADAL" clId="{90743F2B-0193-49C0-B8DB-94EA280C326D}" dt="2024-07-18T08:14:54.183" v="18" actId="1076"/>
        <pc:sldMkLst>
          <pc:docMk/>
          <pc:sldMk cId="789523868" sldId="267"/>
        </pc:sldMkLst>
        <pc:spChg chg="mod">
          <ac:chgData name="Sophia Di Venuto - Theatre Royal, Hobart" userId="e3a5581a-6b9a-475f-81b1-e6f704b01ac5" providerId="ADAL" clId="{90743F2B-0193-49C0-B8DB-94EA280C326D}" dt="2024-07-18T08:14:54.183" v="18" actId="1076"/>
          <ac:spMkLst>
            <pc:docMk/>
            <pc:sldMk cId="789523868" sldId="267"/>
            <ac:spMk id="10" creationId="{BD940066-930D-0285-D598-87C513D32E00}"/>
          </ac:spMkLst>
        </pc:spChg>
      </pc:sldChg>
    </pc:docChg>
  </pc:docChgLst>
  <pc:docChgLst>
    <pc:chgData name="Kim Jaeger - Theatre Royal, Hobart" userId="S::kim@theatreroyal.com.au::d0cd20bb-cc1d-467d-8400-8b4aededf4ff" providerId="AD" clId="Web-{F639CF67-6A31-8DB8-2439-B34C52477250}"/>
    <pc:docChg chg="mod modSld modMainMaster">
      <pc:chgData name="Kim Jaeger - Theatre Royal, Hobart" userId="S::kim@theatreroyal.com.au::d0cd20bb-cc1d-467d-8400-8b4aededf4ff" providerId="AD" clId="Web-{F639CF67-6A31-8DB8-2439-B34C52477250}" dt="2024-07-24T04:18:47.180" v="221"/>
      <pc:docMkLst>
        <pc:docMk/>
      </pc:docMkLst>
      <pc:sldChg chg="addSp delSp modSp">
        <pc:chgData name="Kim Jaeger - Theatre Royal, Hobart" userId="S::kim@theatreroyal.com.au::d0cd20bb-cc1d-467d-8400-8b4aededf4ff" providerId="AD" clId="Web-{F639CF67-6A31-8DB8-2439-B34C52477250}" dt="2024-07-24T04:14:49.780" v="204"/>
        <pc:sldMkLst>
          <pc:docMk/>
          <pc:sldMk cId="109857222" sldId="256"/>
        </pc:sldMkLst>
        <pc:spChg chg="add del mod">
          <ac:chgData name="Kim Jaeger - Theatre Royal, Hobart" userId="S::kim@theatreroyal.com.au::d0cd20bb-cc1d-467d-8400-8b4aededf4ff" providerId="AD" clId="Web-{F639CF67-6A31-8DB8-2439-B34C52477250}" dt="2024-07-24T04:12:49.181" v="201"/>
          <ac:spMkLst>
            <pc:docMk/>
            <pc:sldMk cId="109857222" sldId="256"/>
            <ac:spMk id="5" creationId="{451F7AAE-2987-0B14-B834-382A18A41B47}"/>
          </ac:spMkLst>
        </pc:spChg>
        <pc:spChg chg="add del mod">
          <ac:chgData name="Kim Jaeger - Theatre Royal, Hobart" userId="S::kim@theatreroyal.com.au::d0cd20bb-cc1d-467d-8400-8b4aededf4ff" providerId="AD" clId="Web-{F639CF67-6A31-8DB8-2439-B34C52477250}" dt="2024-07-24T04:14:49.780" v="204"/>
          <ac:spMkLst>
            <pc:docMk/>
            <pc:sldMk cId="109857222" sldId="256"/>
            <ac:spMk id="6" creationId="{E503765B-1BC9-D669-1DF3-E9DB50099FD3}"/>
          </ac:spMkLst>
        </pc:spChg>
      </pc:sldChg>
      <pc:sldChg chg="addSp delSp modSp">
        <pc:chgData name="Kim Jaeger - Theatre Royal, Hobart" userId="S::kim@theatreroyal.com.au::d0cd20bb-cc1d-467d-8400-8b4aededf4ff" providerId="AD" clId="Web-{F639CF67-6A31-8DB8-2439-B34C52477250}" dt="2024-07-24T04:16:37.237" v="212"/>
        <pc:sldMkLst>
          <pc:docMk/>
          <pc:sldMk cId="3012597276" sldId="257"/>
        </pc:sldMkLst>
        <pc:spChg chg="add mod">
          <ac:chgData name="Kim Jaeger - Theatre Royal, Hobart" userId="S::kim@theatreroyal.com.au::d0cd20bb-cc1d-467d-8400-8b4aededf4ff" providerId="AD" clId="Web-{F639CF67-6A31-8DB8-2439-B34C52477250}" dt="2024-07-24T03:47:33.061" v="170" actId="1076"/>
          <ac:spMkLst>
            <pc:docMk/>
            <pc:sldMk cId="3012597276" sldId="257"/>
            <ac:spMk id="6" creationId="{540D2C24-E81C-460B-F56C-60BAC7AC1B5B}"/>
          </ac:spMkLst>
        </pc:spChg>
        <pc:spChg chg="add del mod">
          <ac:chgData name="Kim Jaeger - Theatre Royal, Hobart" userId="S::kim@theatreroyal.com.au::d0cd20bb-cc1d-467d-8400-8b4aededf4ff" providerId="AD" clId="Web-{F639CF67-6A31-8DB8-2439-B34C52477250}" dt="2024-07-24T04:12:49.181" v="201"/>
          <ac:spMkLst>
            <pc:docMk/>
            <pc:sldMk cId="3012597276" sldId="257"/>
            <ac:spMk id="7" creationId="{9898A37E-1574-7F47-EA76-7BEC453997D9}"/>
          </ac:spMkLst>
        </pc:spChg>
        <pc:spChg chg="add del mod">
          <ac:chgData name="Kim Jaeger - Theatre Royal, Hobart" userId="S::kim@theatreroyal.com.au::d0cd20bb-cc1d-467d-8400-8b4aededf4ff" providerId="AD" clId="Web-{F639CF67-6A31-8DB8-2439-B34C52477250}" dt="2024-07-24T04:14:49.780" v="204"/>
          <ac:spMkLst>
            <pc:docMk/>
            <pc:sldMk cId="3012597276" sldId="257"/>
            <ac:spMk id="8" creationId="{0485AD5C-1768-893D-CB63-B5EFDA627275}"/>
          </ac:spMkLst>
        </pc:spChg>
        <pc:spChg chg="add del mod">
          <ac:chgData name="Kim Jaeger - Theatre Royal, Hobart" userId="S::kim@theatreroyal.com.au::d0cd20bb-cc1d-467d-8400-8b4aededf4ff" providerId="AD" clId="Web-{F639CF67-6A31-8DB8-2439-B34C52477250}" dt="2024-07-24T04:16:37.237" v="212"/>
          <ac:spMkLst>
            <pc:docMk/>
            <pc:sldMk cId="3012597276" sldId="257"/>
            <ac:spMk id="9" creationId="{E6C19B0C-ACB8-4A73-073C-B33E9172AD71}"/>
          </ac:spMkLst>
        </pc:spChg>
        <pc:spChg chg="mod">
          <ac:chgData name="Kim Jaeger - Theatre Royal, Hobart" userId="S::kim@theatreroyal.com.au::d0cd20bb-cc1d-467d-8400-8b4aededf4ff" providerId="AD" clId="Web-{F639CF67-6A31-8DB8-2439-B34C52477250}" dt="2024-07-24T03:47:13.404" v="166" actId="20577"/>
          <ac:spMkLst>
            <pc:docMk/>
            <pc:sldMk cId="3012597276" sldId="257"/>
            <ac:spMk id="10" creationId="{2D8C878A-B038-C97C-47A7-CAD022160892}"/>
          </ac:spMkLst>
        </pc:spChg>
        <pc:picChg chg="mod">
          <ac:chgData name="Kim Jaeger - Theatre Royal, Hobart" userId="S::kim@theatreroyal.com.au::d0cd20bb-cc1d-467d-8400-8b4aededf4ff" providerId="AD" clId="Web-{F639CF67-6A31-8DB8-2439-B34C52477250}" dt="2024-07-24T03:47:18.013" v="167" actId="1076"/>
          <ac:picMkLst>
            <pc:docMk/>
            <pc:sldMk cId="3012597276" sldId="257"/>
            <ac:picMk id="5" creationId="{11F9BB29-752D-13AF-2775-DB4BAB3C9F76}"/>
          </ac:picMkLst>
        </pc:picChg>
      </pc:sldChg>
      <pc:sldChg chg="addSp delSp modSp">
        <pc:chgData name="Kim Jaeger - Theatre Royal, Hobart" userId="S::kim@theatreroyal.com.au::d0cd20bb-cc1d-467d-8400-8b4aededf4ff" providerId="AD" clId="Web-{F639CF67-6A31-8DB8-2439-B34C52477250}" dt="2024-07-24T04:16:37.237" v="212"/>
        <pc:sldMkLst>
          <pc:docMk/>
          <pc:sldMk cId="1748630567" sldId="258"/>
        </pc:sldMkLst>
        <pc:spChg chg="del mod">
          <ac:chgData name="Kim Jaeger - Theatre Royal, Hobart" userId="S::kim@theatreroyal.com.au::d0cd20bb-cc1d-467d-8400-8b4aededf4ff" providerId="AD" clId="Web-{F639CF67-6A31-8DB8-2439-B34C52477250}" dt="2024-07-24T03:42:43.300" v="146"/>
          <ac:spMkLst>
            <pc:docMk/>
            <pc:sldMk cId="1748630567" sldId="258"/>
            <ac:spMk id="3" creationId="{9A07A147-2DB1-53E4-B502-5675C1AA2286}"/>
          </ac:spMkLst>
        </pc:spChg>
        <pc:spChg chg="add del mod">
          <ac:chgData name="Kim Jaeger - Theatre Royal, Hobart" userId="S::kim@theatreroyal.com.au::d0cd20bb-cc1d-467d-8400-8b4aededf4ff" providerId="AD" clId="Web-{F639CF67-6A31-8DB8-2439-B34C52477250}" dt="2024-07-24T03:42:07.049" v="138"/>
          <ac:spMkLst>
            <pc:docMk/>
            <pc:sldMk cId="1748630567" sldId="258"/>
            <ac:spMk id="7" creationId="{0F58E9B0-C5EB-87E5-3883-EB3D84A44F94}"/>
          </ac:spMkLst>
        </pc:spChg>
        <pc:spChg chg="add mod">
          <ac:chgData name="Kim Jaeger - Theatre Royal, Hobart" userId="S::kim@theatreroyal.com.au::d0cd20bb-cc1d-467d-8400-8b4aededf4ff" providerId="AD" clId="Web-{F639CF67-6A31-8DB8-2439-B34C52477250}" dt="2024-07-24T03:47:44.108" v="171" actId="1076"/>
          <ac:spMkLst>
            <pc:docMk/>
            <pc:sldMk cId="1748630567" sldId="258"/>
            <ac:spMk id="11" creationId="{095471A6-488F-BD4E-5FB9-607FB4C396EF}"/>
          </ac:spMkLst>
        </pc:spChg>
        <pc:spChg chg="add del mod">
          <ac:chgData name="Kim Jaeger - Theatre Royal, Hobart" userId="S::kim@theatreroyal.com.au::d0cd20bb-cc1d-467d-8400-8b4aededf4ff" providerId="AD" clId="Web-{F639CF67-6A31-8DB8-2439-B34C52477250}" dt="2024-07-24T04:12:49.181" v="201"/>
          <ac:spMkLst>
            <pc:docMk/>
            <pc:sldMk cId="1748630567" sldId="258"/>
            <ac:spMk id="12" creationId="{5D1DE72A-AC27-EEED-66F9-AACD7D8820FA}"/>
          </ac:spMkLst>
        </pc:spChg>
        <pc:spChg chg="add del mod">
          <ac:chgData name="Kim Jaeger - Theatre Royal, Hobart" userId="S::kim@theatreroyal.com.au::d0cd20bb-cc1d-467d-8400-8b4aededf4ff" providerId="AD" clId="Web-{F639CF67-6A31-8DB8-2439-B34C52477250}" dt="2024-07-24T04:14:49.780" v="204"/>
          <ac:spMkLst>
            <pc:docMk/>
            <pc:sldMk cId="1748630567" sldId="258"/>
            <ac:spMk id="13" creationId="{A89E2D80-9190-67D7-9698-A586A62C2C1F}"/>
          </ac:spMkLst>
        </pc:spChg>
        <pc:spChg chg="add del mod">
          <ac:chgData name="Kim Jaeger - Theatre Royal, Hobart" userId="S::kim@theatreroyal.com.au::d0cd20bb-cc1d-467d-8400-8b4aededf4ff" providerId="AD" clId="Web-{F639CF67-6A31-8DB8-2439-B34C52477250}" dt="2024-07-24T04:16:37.237" v="212"/>
          <ac:spMkLst>
            <pc:docMk/>
            <pc:sldMk cId="1748630567" sldId="258"/>
            <ac:spMk id="14" creationId="{0AC15BEE-3DCF-2503-6B00-228D69645848}"/>
          </ac:spMkLst>
        </pc:spChg>
        <pc:picChg chg="add mod ord">
          <ac:chgData name="Kim Jaeger - Theatre Royal, Hobart" userId="S::kim@theatreroyal.com.au::d0cd20bb-cc1d-467d-8400-8b4aededf4ff" providerId="AD" clId="Web-{F639CF67-6A31-8DB8-2439-B34C52477250}" dt="2024-07-24T03:42:16.096" v="140" actId="14100"/>
          <ac:picMkLst>
            <pc:docMk/>
            <pc:sldMk cId="1748630567" sldId="258"/>
            <ac:picMk id="8" creationId="{12997910-BFFF-3F53-3EEF-CBF0E38A9DD0}"/>
          </ac:picMkLst>
        </pc:picChg>
        <pc:picChg chg="del">
          <ac:chgData name="Kim Jaeger - Theatre Royal, Hobart" userId="S::kim@theatreroyal.com.au::d0cd20bb-cc1d-467d-8400-8b4aededf4ff" providerId="AD" clId="Web-{F639CF67-6A31-8DB8-2439-B34C52477250}" dt="2024-07-24T03:42:05.330" v="137"/>
          <ac:picMkLst>
            <pc:docMk/>
            <pc:sldMk cId="1748630567" sldId="258"/>
            <ac:picMk id="10" creationId="{7A3217AD-BB83-55B0-4089-6633AAAAF167}"/>
          </ac:picMkLst>
        </pc:picChg>
      </pc:sldChg>
      <pc:sldChg chg="addSp delSp modSp">
        <pc:chgData name="Kim Jaeger - Theatre Royal, Hobart" userId="S::kim@theatreroyal.com.au::d0cd20bb-cc1d-467d-8400-8b4aededf4ff" providerId="AD" clId="Web-{F639CF67-6A31-8DB8-2439-B34C52477250}" dt="2024-07-24T04:16:37.237" v="212"/>
        <pc:sldMkLst>
          <pc:docMk/>
          <pc:sldMk cId="2194130414" sldId="259"/>
        </pc:sldMkLst>
        <pc:spChg chg="mod">
          <ac:chgData name="Kim Jaeger - Theatre Royal, Hobart" userId="S::kim@theatreroyal.com.au::d0cd20bb-cc1d-467d-8400-8b4aededf4ff" providerId="AD" clId="Web-{F639CF67-6A31-8DB8-2439-B34C52477250}" dt="2024-07-24T02:29:20.494" v="21" actId="1076"/>
          <ac:spMkLst>
            <pc:docMk/>
            <pc:sldMk cId="2194130414" sldId="259"/>
            <ac:spMk id="3" creationId="{F45E8BE1-5201-A38D-6EFC-01709AB1C86E}"/>
          </ac:spMkLst>
        </pc:spChg>
        <pc:spChg chg="del mod">
          <ac:chgData name="Kim Jaeger - Theatre Royal, Hobart" userId="S::kim@theatreroyal.com.au::d0cd20bb-cc1d-467d-8400-8b4aededf4ff" providerId="AD" clId="Web-{F639CF67-6A31-8DB8-2439-B34C52477250}" dt="2024-07-24T04:12:49.181" v="201"/>
          <ac:spMkLst>
            <pc:docMk/>
            <pc:sldMk cId="2194130414" sldId="259"/>
            <ac:spMk id="5" creationId="{7DEFB20D-0E2E-6295-318F-7E45AF1766D5}"/>
          </ac:spMkLst>
        </pc:spChg>
        <pc:spChg chg="del">
          <ac:chgData name="Kim Jaeger - Theatre Royal, Hobart" userId="S::kim@theatreroyal.com.au::d0cd20bb-cc1d-467d-8400-8b4aededf4ff" providerId="AD" clId="Web-{F639CF67-6A31-8DB8-2439-B34C52477250}" dt="2024-07-24T04:14:49.780" v="204"/>
          <ac:spMkLst>
            <pc:docMk/>
            <pc:sldMk cId="2194130414" sldId="259"/>
            <ac:spMk id="6" creationId="{CD1C47D8-588A-AC53-4776-4CA4ADED0202}"/>
          </ac:spMkLst>
        </pc:spChg>
        <pc:spChg chg="add del mod">
          <ac:chgData name="Kim Jaeger - Theatre Royal, Hobart" userId="S::kim@theatreroyal.com.au::d0cd20bb-cc1d-467d-8400-8b4aededf4ff" providerId="AD" clId="Web-{F639CF67-6A31-8DB8-2439-B34C52477250}" dt="2024-07-24T04:16:37.237" v="212"/>
          <ac:spMkLst>
            <pc:docMk/>
            <pc:sldMk cId="2194130414" sldId="259"/>
            <ac:spMk id="9" creationId="{CFD315B0-44B7-A3DF-F3EE-98630648895F}"/>
          </ac:spMkLst>
        </pc:spChg>
        <pc:spChg chg="add del mod">
          <ac:chgData name="Kim Jaeger - Theatre Royal, Hobart" userId="S::kim@theatreroyal.com.au::d0cd20bb-cc1d-467d-8400-8b4aededf4ff" providerId="AD" clId="Web-{F639CF67-6A31-8DB8-2439-B34C52477250}" dt="2024-07-24T02:03:02.475" v="3"/>
          <ac:spMkLst>
            <pc:docMk/>
            <pc:sldMk cId="2194130414" sldId="259"/>
            <ac:spMk id="9" creationId="{DD6925B5-684F-A468-776B-775E805FBF1D}"/>
          </ac:spMkLst>
        </pc:spChg>
        <pc:spChg chg="add mod">
          <ac:chgData name="Kim Jaeger - Theatre Royal, Hobart" userId="S::kim@theatreroyal.com.au::d0cd20bb-cc1d-467d-8400-8b4aededf4ff" providerId="AD" clId="Web-{F639CF67-6A31-8DB8-2439-B34C52477250}" dt="2024-07-24T02:28:34.383" v="17"/>
          <ac:spMkLst>
            <pc:docMk/>
            <pc:sldMk cId="2194130414" sldId="259"/>
            <ac:spMk id="11" creationId="{EA252A27-C1F5-734C-62A6-52741800DC68}"/>
          </ac:spMkLst>
        </pc:spChg>
        <pc:picChg chg="add mod">
          <ac:chgData name="Kim Jaeger - Theatre Royal, Hobart" userId="S::kim@theatreroyal.com.au::d0cd20bb-cc1d-467d-8400-8b4aededf4ff" providerId="AD" clId="Web-{F639CF67-6A31-8DB8-2439-B34C52477250}" dt="2024-07-24T03:42:50.410" v="147" actId="1076"/>
          <ac:picMkLst>
            <pc:docMk/>
            <pc:sldMk cId="2194130414" sldId="259"/>
            <ac:picMk id="10" creationId="{0491FCF9-275A-31BC-D599-0AA2A77A87FB}"/>
          </ac:picMkLst>
        </pc:picChg>
        <pc:picChg chg="del">
          <ac:chgData name="Kim Jaeger - Theatre Royal, Hobart" userId="S::kim@theatreroyal.com.au::d0cd20bb-cc1d-467d-8400-8b4aededf4ff" providerId="AD" clId="Web-{F639CF67-6A31-8DB8-2439-B34C52477250}" dt="2024-07-24T02:28:34.383" v="17"/>
          <ac:picMkLst>
            <pc:docMk/>
            <pc:sldMk cId="2194130414" sldId="259"/>
            <ac:picMk id="13" creationId="{486A1E60-68CD-522D-3222-993BAF34F7A5}"/>
          </ac:picMkLst>
        </pc:picChg>
      </pc:sldChg>
      <pc:sldChg chg="addSp delSp modSp">
        <pc:chgData name="Kim Jaeger - Theatre Royal, Hobart" userId="S::kim@theatreroyal.com.au::d0cd20bb-cc1d-467d-8400-8b4aededf4ff" providerId="AD" clId="Web-{F639CF67-6A31-8DB8-2439-B34C52477250}" dt="2024-07-24T04:18:36.086" v="220"/>
        <pc:sldMkLst>
          <pc:docMk/>
          <pc:sldMk cId="2519099407" sldId="260"/>
        </pc:sldMkLst>
        <pc:spChg chg="mod">
          <ac:chgData name="Kim Jaeger - Theatre Royal, Hobart" userId="S::kim@theatreroyal.com.au::d0cd20bb-cc1d-467d-8400-8b4aededf4ff" providerId="AD" clId="Web-{F639CF67-6A31-8DB8-2439-B34C52477250}" dt="2024-07-24T03:09:41.709" v="36" actId="20577"/>
          <ac:spMkLst>
            <pc:docMk/>
            <pc:sldMk cId="2519099407" sldId="260"/>
            <ac:spMk id="2" creationId="{69DF1004-D174-0893-A342-480D19E43CEA}"/>
          </ac:spMkLst>
        </pc:spChg>
        <pc:spChg chg="del">
          <ac:chgData name="Kim Jaeger - Theatre Royal, Hobart" userId="S::kim@theatreroyal.com.au::d0cd20bb-cc1d-467d-8400-8b4aededf4ff" providerId="AD" clId="Web-{F639CF67-6A31-8DB8-2439-B34C52477250}" dt="2024-07-24T03:51:53.383" v="185"/>
          <ac:spMkLst>
            <pc:docMk/>
            <pc:sldMk cId="2519099407" sldId="260"/>
            <ac:spMk id="3" creationId="{2A5340FB-4993-0CF8-DF25-AF69BDDADBD4}"/>
          </ac:spMkLst>
        </pc:spChg>
        <pc:spChg chg="del mod">
          <ac:chgData name="Kim Jaeger - Theatre Royal, Hobart" userId="S::kim@theatreroyal.com.au::d0cd20bb-cc1d-467d-8400-8b4aededf4ff" providerId="AD" clId="Web-{F639CF67-6A31-8DB8-2439-B34C52477250}" dt="2024-07-24T04:12:46.166" v="200"/>
          <ac:spMkLst>
            <pc:docMk/>
            <pc:sldMk cId="2519099407" sldId="260"/>
            <ac:spMk id="5" creationId="{5A2462D2-6904-F889-96B9-9D76F148D9D1}"/>
          </ac:spMkLst>
        </pc:spChg>
        <pc:spChg chg="del">
          <ac:chgData name="Kim Jaeger - Theatre Royal, Hobart" userId="S::kim@theatreroyal.com.au::d0cd20bb-cc1d-467d-8400-8b4aededf4ff" providerId="AD" clId="Web-{F639CF67-6A31-8DB8-2439-B34C52477250}" dt="2024-07-24T04:14:46.389" v="203"/>
          <ac:spMkLst>
            <pc:docMk/>
            <pc:sldMk cId="2519099407" sldId="260"/>
            <ac:spMk id="6" creationId="{82B8C02C-76B0-1408-7F16-D2568AE65E58}"/>
          </ac:spMkLst>
        </pc:spChg>
        <pc:spChg chg="mod">
          <ac:chgData name="Kim Jaeger - Theatre Royal, Hobart" userId="S::kim@theatreroyal.com.au::d0cd20bb-cc1d-467d-8400-8b4aededf4ff" providerId="AD" clId="Web-{F639CF67-6A31-8DB8-2439-B34C52477250}" dt="2024-07-24T04:16:36.440" v="211" actId="1076"/>
          <ac:spMkLst>
            <pc:docMk/>
            <pc:sldMk cId="2519099407" sldId="260"/>
            <ac:spMk id="7" creationId="{29B89416-3EE9-5D12-3E2B-EC91CDB8F16C}"/>
          </ac:spMkLst>
        </pc:spChg>
        <pc:spChg chg="mod">
          <ac:chgData name="Kim Jaeger - Theatre Royal, Hobart" userId="S::kim@theatreroyal.com.au::d0cd20bb-cc1d-467d-8400-8b4aededf4ff" providerId="AD" clId="Web-{F639CF67-6A31-8DB8-2439-B34C52477250}" dt="2024-07-24T03:09:46.241" v="37" actId="20577"/>
          <ac:spMkLst>
            <pc:docMk/>
            <pc:sldMk cId="2519099407" sldId="260"/>
            <ac:spMk id="8" creationId="{5B5985AE-A21F-A9CA-FECC-9BD98BC48459}"/>
          </ac:spMkLst>
        </pc:spChg>
        <pc:spChg chg="add del mod modVis">
          <ac:chgData name="Kim Jaeger - Theatre Royal, Hobart" userId="S::kim@theatreroyal.com.au::d0cd20bb-cc1d-467d-8400-8b4aededf4ff" providerId="AD" clId="Web-{F639CF67-6A31-8DB8-2439-B34C52477250}" dt="2024-07-24T04:17:12.426" v="215"/>
          <ac:spMkLst>
            <pc:docMk/>
            <pc:sldMk cId="2519099407" sldId="260"/>
            <ac:spMk id="11" creationId="{EC0D89BA-417F-9FCE-782B-01F19DB3C263}"/>
          </ac:spMkLst>
        </pc:spChg>
        <pc:spChg chg="add mod">
          <ac:chgData name="Kim Jaeger - Theatre Royal, Hobart" userId="S::kim@theatreroyal.com.au::d0cd20bb-cc1d-467d-8400-8b4aededf4ff" providerId="AD" clId="Web-{F639CF67-6A31-8DB8-2439-B34C52477250}" dt="2024-07-24T03:54:06.920" v="190" actId="1076"/>
          <ac:spMkLst>
            <pc:docMk/>
            <pc:sldMk cId="2519099407" sldId="260"/>
            <ac:spMk id="15" creationId="{A4D6ABBA-28BC-F36A-169C-FF2BD49ACAD8}"/>
          </ac:spMkLst>
        </pc:spChg>
        <pc:spChg chg="add del mod">
          <ac:chgData name="Kim Jaeger - Theatre Royal, Hobart" userId="S::kim@theatreroyal.com.au::d0cd20bb-cc1d-467d-8400-8b4aededf4ff" providerId="AD" clId="Web-{F639CF67-6A31-8DB8-2439-B34C52477250}" dt="2024-07-24T04:18:36.086" v="220"/>
          <ac:spMkLst>
            <pc:docMk/>
            <pc:sldMk cId="2519099407" sldId="260"/>
            <ac:spMk id="16" creationId="{7D75CA68-02B7-0777-8D41-19DC5B63EE56}"/>
          </ac:spMkLst>
        </pc:spChg>
        <pc:spChg chg="add del mod">
          <ac:chgData name="Kim Jaeger - Theatre Royal, Hobart" userId="S::kim@theatreroyal.com.au::d0cd20bb-cc1d-467d-8400-8b4aededf4ff" providerId="AD" clId="Web-{F639CF67-6A31-8DB8-2439-B34C52477250}" dt="2024-07-24T04:15:36.375" v="207"/>
          <ac:spMkLst>
            <pc:docMk/>
            <pc:sldMk cId="2519099407" sldId="260"/>
            <ac:spMk id="17" creationId="{69E37E98-AD06-855F-75CE-ECCCC4AFC9E7}"/>
          </ac:spMkLst>
        </pc:spChg>
        <pc:picChg chg="add mod">
          <ac:chgData name="Kim Jaeger - Theatre Royal, Hobart" userId="S::kim@theatreroyal.com.au::d0cd20bb-cc1d-467d-8400-8b4aededf4ff" providerId="AD" clId="Web-{F639CF67-6A31-8DB8-2439-B34C52477250}" dt="2024-07-24T03:52:00.165" v="186" actId="1076"/>
          <ac:picMkLst>
            <pc:docMk/>
            <pc:sldMk cId="2519099407" sldId="260"/>
            <ac:picMk id="9" creationId="{A398EDA8-9AC4-A5CD-C07B-ED17C40C0B6C}"/>
          </ac:picMkLst>
        </pc:picChg>
        <pc:picChg chg="add del mod ord">
          <ac:chgData name="Kim Jaeger - Theatre Royal, Hobart" userId="S::kim@theatreroyal.com.au::d0cd20bb-cc1d-467d-8400-8b4aededf4ff" providerId="AD" clId="Web-{F639CF67-6A31-8DB8-2439-B34C52477250}" dt="2024-07-24T03:52:19.962" v="188"/>
          <ac:picMkLst>
            <pc:docMk/>
            <pc:sldMk cId="2519099407" sldId="260"/>
            <ac:picMk id="12" creationId="{2744427F-7986-267A-3603-46601E4FC7AE}"/>
          </ac:picMkLst>
        </pc:picChg>
        <pc:picChg chg="del">
          <ac:chgData name="Kim Jaeger - Theatre Royal, Hobart" userId="S::kim@theatreroyal.com.au::d0cd20bb-cc1d-467d-8400-8b4aededf4ff" providerId="AD" clId="Web-{F639CF67-6A31-8DB8-2439-B34C52477250}" dt="2024-07-24T03:51:21.898" v="183"/>
          <ac:picMkLst>
            <pc:docMk/>
            <pc:sldMk cId="2519099407" sldId="260"/>
            <ac:picMk id="13" creationId="{710F2928-EFBE-8D00-E6C2-166DAACF9EF2}"/>
          </ac:picMkLst>
        </pc:picChg>
      </pc:sldChg>
      <pc:sldChg chg="addSp delSp modSp">
        <pc:chgData name="Kim Jaeger - Theatre Royal, Hobart" userId="S::kim@theatreroyal.com.au::d0cd20bb-cc1d-467d-8400-8b4aededf4ff" providerId="AD" clId="Web-{F639CF67-6A31-8DB8-2439-B34C52477250}" dt="2024-07-24T04:16:37.237" v="212"/>
        <pc:sldMkLst>
          <pc:docMk/>
          <pc:sldMk cId="3482043703" sldId="261"/>
        </pc:sldMkLst>
        <pc:spChg chg="mod">
          <ac:chgData name="Kim Jaeger - Theatre Royal, Hobart" userId="S::kim@theatreroyal.com.au::d0cd20bb-cc1d-467d-8400-8b4aededf4ff" providerId="AD" clId="Web-{F639CF67-6A31-8DB8-2439-B34C52477250}" dt="2024-07-24T03:10:16.585" v="38" actId="20577"/>
          <ac:spMkLst>
            <pc:docMk/>
            <pc:sldMk cId="3482043703" sldId="261"/>
            <ac:spMk id="2" creationId="{9EDE87EE-723F-0D9C-533D-971B98185933}"/>
          </ac:spMkLst>
        </pc:spChg>
        <pc:spChg chg="mod">
          <ac:chgData name="Kim Jaeger - Theatre Royal, Hobart" userId="S::kim@theatreroyal.com.au::d0cd20bb-cc1d-467d-8400-8b4aededf4ff" providerId="AD" clId="Web-{F639CF67-6A31-8DB8-2439-B34C52477250}" dt="2024-07-24T03:47:59.546" v="173" actId="1076"/>
          <ac:spMkLst>
            <pc:docMk/>
            <pc:sldMk cId="3482043703" sldId="261"/>
            <ac:spMk id="3" creationId="{37A20AA8-9B6A-5B4C-C0B8-23E90829A82B}"/>
          </ac:spMkLst>
        </pc:spChg>
        <pc:spChg chg="del mod">
          <ac:chgData name="Kim Jaeger - Theatre Royal, Hobart" userId="S::kim@theatreroyal.com.au::d0cd20bb-cc1d-467d-8400-8b4aededf4ff" providerId="AD" clId="Web-{F639CF67-6A31-8DB8-2439-B34C52477250}" dt="2024-07-24T04:12:49.181" v="201"/>
          <ac:spMkLst>
            <pc:docMk/>
            <pc:sldMk cId="3482043703" sldId="261"/>
            <ac:spMk id="5" creationId="{439A49C8-D446-D5D0-7A06-32F8A57853D3}"/>
          </ac:spMkLst>
        </pc:spChg>
        <pc:spChg chg="del">
          <ac:chgData name="Kim Jaeger - Theatre Royal, Hobart" userId="S::kim@theatreroyal.com.au::d0cd20bb-cc1d-467d-8400-8b4aededf4ff" providerId="AD" clId="Web-{F639CF67-6A31-8DB8-2439-B34C52477250}" dt="2024-07-24T04:14:49.780" v="204"/>
          <ac:spMkLst>
            <pc:docMk/>
            <pc:sldMk cId="3482043703" sldId="261"/>
            <ac:spMk id="6" creationId="{C7192A77-F813-17D4-FBC3-3F5CEB4BAEA5}"/>
          </ac:spMkLst>
        </pc:spChg>
        <pc:spChg chg="add del mod">
          <ac:chgData name="Kim Jaeger - Theatre Royal, Hobart" userId="S::kim@theatreroyal.com.au::d0cd20bb-cc1d-467d-8400-8b4aededf4ff" providerId="AD" clId="Web-{F639CF67-6A31-8DB8-2439-B34C52477250}" dt="2024-07-24T04:16:37.237" v="212"/>
          <ac:spMkLst>
            <pc:docMk/>
            <pc:sldMk cId="3482043703" sldId="261"/>
            <ac:spMk id="7" creationId="{CB9E222D-AECA-1A79-FE4E-2F83E77822A4}"/>
          </ac:spMkLst>
        </pc:spChg>
        <pc:spChg chg="mod">
          <ac:chgData name="Kim Jaeger - Theatre Royal, Hobart" userId="S::kim@theatreroyal.com.au::d0cd20bb-cc1d-467d-8400-8b4aededf4ff" providerId="AD" clId="Web-{F639CF67-6A31-8DB8-2439-B34C52477250}" dt="2024-07-24T03:10:26.820" v="40" actId="20577"/>
          <ac:spMkLst>
            <pc:docMk/>
            <pc:sldMk cId="3482043703" sldId="261"/>
            <ac:spMk id="8" creationId="{29E17EE5-CB05-5838-BF95-B68C0E26BF48}"/>
          </ac:spMkLst>
        </pc:spChg>
      </pc:sldChg>
      <pc:sldChg chg="addSp delSp modSp">
        <pc:chgData name="Kim Jaeger - Theatre Royal, Hobart" userId="S::kim@theatreroyal.com.au::d0cd20bb-cc1d-467d-8400-8b4aededf4ff" providerId="AD" clId="Web-{F639CF67-6A31-8DB8-2439-B34C52477250}" dt="2024-07-24T04:16:37.237" v="212"/>
        <pc:sldMkLst>
          <pc:docMk/>
          <pc:sldMk cId="3906939629" sldId="262"/>
        </pc:sldMkLst>
        <pc:spChg chg="mod">
          <ac:chgData name="Kim Jaeger - Theatre Royal, Hobart" userId="S::kim@theatreroyal.com.au::d0cd20bb-cc1d-467d-8400-8b4aededf4ff" providerId="AD" clId="Web-{F639CF67-6A31-8DB8-2439-B34C52477250}" dt="2024-07-24T03:09:19.786" v="34" actId="20577"/>
          <ac:spMkLst>
            <pc:docMk/>
            <pc:sldMk cId="3906939629" sldId="262"/>
            <ac:spMk id="2" creationId="{90C0D0A9-2A55-A7C5-C7F6-7645F996DFF6}"/>
          </ac:spMkLst>
        </pc:spChg>
        <pc:spChg chg="add del mod">
          <ac:chgData name="Kim Jaeger - Theatre Royal, Hobart" userId="S::kim@theatreroyal.com.au::d0cd20bb-cc1d-467d-8400-8b4aededf4ff" providerId="AD" clId="Web-{F639CF67-6A31-8DB8-2439-B34C52477250}" dt="2024-07-24T04:16:37.237" v="212"/>
          <ac:spMkLst>
            <pc:docMk/>
            <pc:sldMk cId="3906939629" sldId="262"/>
            <ac:spMk id="3" creationId="{033B7372-7E08-AB92-8BCF-A77327FB199C}"/>
          </ac:spMkLst>
        </pc:spChg>
        <pc:spChg chg="del mod">
          <ac:chgData name="Kim Jaeger - Theatre Royal, Hobart" userId="S::kim@theatreroyal.com.au::d0cd20bb-cc1d-467d-8400-8b4aededf4ff" providerId="AD" clId="Web-{F639CF67-6A31-8DB8-2439-B34C52477250}" dt="2024-07-24T04:12:49.181" v="201"/>
          <ac:spMkLst>
            <pc:docMk/>
            <pc:sldMk cId="3906939629" sldId="262"/>
            <ac:spMk id="5" creationId="{19ED59FE-BFFD-FF9A-EA8C-A070B45EF6A1}"/>
          </ac:spMkLst>
        </pc:spChg>
        <pc:spChg chg="del">
          <ac:chgData name="Kim Jaeger - Theatre Royal, Hobart" userId="S::kim@theatreroyal.com.au::d0cd20bb-cc1d-467d-8400-8b4aededf4ff" providerId="AD" clId="Web-{F639CF67-6A31-8DB8-2439-B34C52477250}" dt="2024-07-24T04:14:49.780" v="204"/>
          <ac:spMkLst>
            <pc:docMk/>
            <pc:sldMk cId="3906939629" sldId="262"/>
            <ac:spMk id="6" creationId="{0639322E-838D-B68F-A093-4B3418C7EA46}"/>
          </ac:spMkLst>
        </pc:spChg>
        <pc:spChg chg="mod">
          <ac:chgData name="Kim Jaeger - Theatre Royal, Hobart" userId="S::kim@theatreroyal.com.au::d0cd20bb-cc1d-467d-8400-8b4aededf4ff" providerId="AD" clId="Web-{F639CF67-6A31-8DB8-2439-B34C52477250}" dt="2024-07-24T03:48:10.953" v="174" actId="1076"/>
          <ac:spMkLst>
            <pc:docMk/>
            <pc:sldMk cId="3906939629" sldId="262"/>
            <ac:spMk id="12" creationId="{37E0412D-5256-2547-DB46-CA9F654E982F}"/>
          </ac:spMkLst>
        </pc:spChg>
        <pc:spChg chg="mod">
          <ac:chgData name="Kim Jaeger - Theatre Royal, Hobart" userId="S::kim@theatreroyal.com.au::d0cd20bb-cc1d-467d-8400-8b4aededf4ff" providerId="AD" clId="Web-{F639CF67-6A31-8DB8-2439-B34C52477250}" dt="2024-07-24T03:09:25.708" v="35" actId="20577"/>
          <ac:spMkLst>
            <pc:docMk/>
            <pc:sldMk cId="3906939629" sldId="262"/>
            <ac:spMk id="19" creationId="{B43A445C-BE34-666C-1B41-D18EC872A54D}"/>
          </ac:spMkLst>
        </pc:spChg>
      </pc:sldChg>
      <pc:sldChg chg="addSp delSp modSp">
        <pc:chgData name="Kim Jaeger - Theatre Royal, Hobart" userId="S::kim@theatreroyal.com.au::d0cd20bb-cc1d-467d-8400-8b4aededf4ff" providerId="AD" clId="Web-{F639CF67-6A31-8DB8-2439-B34C52477250}" dt="2024-07-24T04:16:37.237" v="212"/>
        <pc:sldMkLst>
          <pc:docMk/>
          <pc:sldMk cId="1000623495" sldId="263"/>
        </pc:sldMkLst>
        <pc:spChg chg="mod">
          <ac:chgData name="Kim Jaeger - Theatre Royal, Hobart" userId="S::kim@theatreroyal.com.au::d0cd20bb-cc1d-467d-8400-8b4aededf4ff" providerId="AD" clId="Web-{F639CF67-6A31-8DB8-2439-B34C52477250}" dt="2024-07-24T03:35:34.502" v="107" actId="1076"/>
          <ac:spMkLst>
            <pc:docMk/>
            <pc:sldMk cId="1000623495" sldId="263"/>
            <ac:spMk id="2" creationId="{F0469063-3AD8-F1D9-24B5-944BEE953F41}"/>
          </ac:spMkLst>
        </pc:spChg>
        <pc:spChg chg="mod">
          <ac:chgData name="Kim Jaeger - Theatre Royal, Hobart" userId="S::kim@theatreroyal.com.au::d0cd20bb-cc1d-467d-8400-8b4aededf4ff" providerId="AD" clId="Web-{F639CF67-6A31-8DB8-2439-B34C52477250}" dt="2024-07-24T03:35:34.518" v="108" actId="1076"/>
          <ac:spMkLst>
            <pc:docMk/>
            <pc:sldMk cId="1000623495" sldId="263"/>
            <ac:spMk id="3" creationId="{CB940675-0D83-5955-49EF-65F5525BE00E}"/>
          </ac:spMkLst>
        </pc:spChg>
        <pc:spChg chg="del mod">
          <ac:chgData name="Kim Jaeger - Theatre Royal, Hobart" userId="S::kim@theatreroyal.com.au::d0cd20bb-cc1d-467d-8400-8b4aededf4ff" providerId="AD" clId="Web-{F639CF67-6A31-8DB8-2439-B34C52477250}" dt="2024-07-24T04:12:49.181" v="201"/>
          <ac:spMkLst>
            <pc:docMk/>
            <pc:sldMk cId="1000623495" sldId="263"/>
            <ac:spMk id="5" creationId="{9A0EB4D0-0B07-AFF1-ADC0-53222AC26557}"/>
          </ac:spMkLst>
        </pc:spChg>
        <pc:spChg chg="del">
          <ac:chgData name="Kim Jaeger - Theatre Royal, Hobart" userId="S::kim@theatreroyal.com.au::d0cd20bb-cc1d-467d-8400-8b4aededf4ff" providerId="AD" clId="Web-{F639CF67-6A31-8DB8-2439-B34C52477250}" dt="2024-07-24T04:14:49.780" v="204"/>
          <ac:spMkLst>
            <pc:docMk/>
            <pc:sldMk cId="1000623495" sldId="263"/>
            <ac:spMk id="6" creationId="{F2858410-FC17-188F-5730-AFE935855D45}"/>
          </ac:spMkLst>
        </pc:spChg>
        <pc:spChg chg="mod">
          <ac:chgData name="Kim Jaeger - Theatre Royal, Hobart" userId="S::kim@theatreroyal.com.au::d0cd20bb-cc1d-467d-8400-8b4aededf4ff" providerId="AD" clId="Web-{F639CF67-6A31-8DB8-2439-B34C52477250}" dt="2024-07-24T03:48:23.813" v="175" actId="1076"/>
          <ac:spMkLst>
            <pc:docMk/>
            <pc:sldMk cId="1000623495" sldId="263"/>
            <ac:spMk id="7" creationId="{B1B8755D-3ABB-E242-7D34-649ABE30CD63}"/>
          </ac:spMkLst>
        </pc:spChg>
        <pc:spChg chg="add del mod">
          <ac:chgData name="Kim Jaeger - Theatre Royal, Hobart" userId="S::kim@theatreroyal.com.au::d0cd20bb-cc1d-467d-8400-8b4aededf4ff" providerId="AD" clId="Web-{F639CF67-6A31-8DB8-2439-B34C52477250}" dt="2024-07-24T04:16:37.237" v="212"/>
          <ac:spMkLst>
            <pc:docMk/>
            <pc:sldMk cId="1000623495" sldId="263"/>
            <ac:spMk id="12" creationId="{212A6B86-B9AF-4B58-1E35-B1D2E630EF30}"/>
          </ac:spMkLst>
        </pc:spChg>
        <pc:picChg chg="del">
          <ac:chgData name="Kim Jaeger - Theatre Royal, Hobart" userId="S::kim@theatreroyal.com.au::d0cd20bb-cc1d-467d-8400-8b4aededf4ff" providerId="AD" clId="Web-{F639CF67-6A31-8DB8-2439-B34C52477250}" dt="2024-07-24T03:33:07.950" v="67"/>
          <ac:picMkLst>
            <pc:docMk/>
            <pc:sldMk cId="1000623495" sldId="263"/>
            <ac:picMk id="8" creationId="{453FB039-7B7E-C992-6E60-A5D77051165E}"/>
          </ac:picMkLst>
        </pc:picChg>
        <pc:picChg chg="del">
          <ac:chgData name="Kim Jaeger - Theatre Royal, Hobart" userId="S::kim@theatreroyal.com.au::d0cd20bb-cc1d-467d-8400-8b4aededf4ff" providerId="AD" clId="Web-{F639CF67-6A31-8DB8-2439-B34C52477250}" dt="2024-07-24T03:27:10.968" v="63"/>
          <ac:picMkLst>
            <pc:docMk/>
            <pc:sldMk cId="1000623495" sldId="263"/>
            <ac:picMk id="10" creationId="{6028DDC6-11B6-18E5-8A42-D685B3F1FE69}"/>
          </ac:picMkLst>
        </pc:picChg>
        <pc:picChg chg="add mod">
          <ac:chgData name="Kim Jaeger - Theatre Royal, Hobart" userId="S::kim@theatreroyal.com.au::d0cd20bb-cc1d-467d-8400-8b4aededf4ff" providerId="AD" clId="Web-{F639CF67-6A31-8DB8-2439-B34C52477250}" dt="2024-07-24T03:34:59.517" v="102" actId="1076"/>
          <ac:picMkLst>
            <pc:docMk/>
            <pc:sldMk cId="1000623495" sldId="263"/>
            <ac:picMk id="11" creationId="{47D53AC4-BFCD-5C76-F76A-D25B606A7991}"/>
          </ac:picMkLst>
        </pc:picChg>
      </pc:sldChg>
      <pc:sldChg chg="addSp delSp modSp">
        <pc:chgData name="Kim Jaeger - Theatre Royal, Hobart" userId="S::kim@theatreroyal.com.au::d0cd20bb-cc1d-467d-8400-8b4aededf4ff" providerId="AD" clId="Web-{F639CF67-6A31-8DB8-2439-B34C52477250}" dt="2024-07-24T04:16:37.237" v="212"/>
        <pc:sldMkLst>
          <pc:docMk/>
          <pc:sldMk cId="3817174969" sldId="264"/>
        </pc:sldMkLst>
        <pc:spChg chg="mod">
          <ac:chgData name="Kim Jaeger - Theatre Royal, Hobart" userId="S::kim@theatreroyal.com.au::d0cd20bb-cc1d-467d-8400-8b4aededf4ff" providerId="AD" clId="Web-{F639CF67-6A31-8DB8-2439-B34C52477250}" dt="2024-07-24T03:14:00.391" v="53" actId="20577"/>
          <ac:spMkLst>
            <pc:docMk/>
            <pc:sldMk cId="3817174969" sldId="264"/>
            <ac:spMk id="2" creationId="{2AD972CA-8B78-D368-6B2C-847CB606E0CF}"/>
          </ac:spMkLst>
        </pc:spChg>
        <pc:spChg chg="mod">
          <ac:chgData name="Kim Jaeger - Theatre Royal, Hobart" userId="S::kim@theatreroyal.com.au::d0cd20bb-cc1d-467d-8400-8b4aededf4ff" providerId="AD" clId="Web-{F639CF67-6A31-8DB8-2439-B34C52477250}" dt="2024-07-24T03:14:04.625" v="54" actId="20577"/>
          <ac:spMkLst>
            <pc:docMk/>
            <pc:sldMk cId="3817174969" sldId="264"/>
            <ac:spMk id="3" creationId="{E6E47826-4ADA-B1EC-178E-5233653970FF}"/>
          </ac:spMkLst>
        </pc:spChg>
        <pc:spChg chg="del mod">
          <ac:chgData name="Kim Jaeger - Theatre Royal, Hobart" userId="S::kim@theatreroyal.com.au::d0cd20bb-cc1d-467d-8400-8b4aededf4ff" providerId="AD" clId="Web-{F639CF67-6A31-8DB8-2439-B34C52477250}" dt="2024-07-24T04:12:49.181" v="201"/>
          <ac:spMkLst>
            <pc:docMk/>
            <pc:sldMk cId="3817174969" sldId="264"/>
            <ac:spMk id="5" creationId="{D11CB609-8512-177E-32CD-5199ADEC27F4}"/>
          </ac:spMkLst>
        </pc:spChg>
        <pc:spChg chg="del">
          <ac:chgData name="Kim Jaeger - Theatre Royal, Hobart" userId="S::kim@theatreroyal.com.au::d0cd20bb-cc1d-467d-8400-8b4aededf4ff" providerId="AD" clId="Web-{F639CF67-6A31-8DB8-2439-B34C52477250}" dt="2024-07-24T04:14:49.780" v="204"/>
          <ac:spMkLst>
            <pc:docMk/>
            <pc:sldMk cId="3817174969" sldId="264"/>
            <ac:spMk id="6" creationId="{C6D3878C-9D6E-04C0-28F7-C38380E52035}"/>
          </ac:spMkLst>
        </pc:spChg>
        <pc:spChg chg="mod">
          <ac:chgData name="Kim Jaeger - Theatre Royal, Hobart" userId="S::kim@theatreroyal.com.au::d0cd20bb-cc1d-467d-8400-8b4aededf4ff" providerId="AD" clId="Web-{F639CF67-6A31-8DB8-2439-B34C52477250}" dt="2024-07-24T03:48:45.017" v="178" actId="1076"/>
          <ac:spMkLst>
            <pc:docMk/>
            <pc:sldMk cId="3817174969" sldId="264"/>
            <ac:spMk id="7" creationId="{85C36F4F-D101-F048-389F-4AEF64C3AC62}"/>
          </ac:spMkLst>
        </pc:spChg>
        <pc:spChg chg="add del mod">
          <ac:chgData name="Kim Jaeger - Theatre Royal, Hobart" userId="S::kim@theatreroyal.com.au::d0cd20bb-cc1d-467d-8400-8b4aededf4ff" providerId="AD" clId="Web-{F639CF67-6A31-8DB8-2439-B34C52477250}" dt="2024-07-24T04:16:37.237" v="212"/>
          <ac:spMkLst>
            <pc:docMk/>
            <pc:sldMk cId="3817174969" sldId="264"/>
            <ac:spMk id="8" creationId="{A2A52CE5-8E55-05CF-A86D-922B238EDA37}"/>
          </ac:spMkLst>
        </pc:spChg>
        <pc:spChg chg="del mod">
          <ac:chgData name="Kim Jaeger - Theatre Royal, Hobart" userId="S::kim@theatreroyal.com.au::d0cd20bb-cc1d-467d-8400-8b4aededf4ff" providerId="AD" clId="Web-{F639CF67-6A31-8DB8-2439-B34C52477250}" dt="2024-07-24T03:13:32.327" v="45"/>
          <ac:spMkLst>
            <pc:docMk/>
            <pc:sldMk cId="3817174969" sldId="264"/>
            <ac:spMk id="10" creationId="{44A0F2A8-9599-D837-6F54-3A3A583B5252}"/>
          </ac:spMkLst>
        </pc:spChg>
        <pc:picChg chg="del">
          <ac:chgData name="Kim Jaeger - Theatre Royal, Hobart" userId="S::kim@theatreroyal.com.au::d0cd20bb-cc1d-467d-8400-8b4aededf4ff" providerId="AD" clId="Web-{F639CF67-6A31-8DB8-2439-B34C52477250}" dt="2024-07-24T03:13:28.890" v="43"/>
          <ac:picMkLst>
            <pc:docMk/>
            <pc:sldMk cId="3817174969" sldId="264"/>
            <ac:picMk id="9" creationId="{B515021B-2F07-7552-20DF-1777425A29DE}"/>
          </ac:picMkLst>
        </pc:picChg>
        <pc:picChg chg="mod">
          <ac:chgData name="Kim Jaeger - Theatre Royal, Hobart" userId="S::kim@theatreroyal.com.au::d0cd20bb-cc1d-467d-8400-8b4aededf4ff" providerId="AD" clId="Web-{F639CF67-6A31-8DB8-2439-B34C52477250}" dt="2024-07-24T03:13:36.718" v="46" actId="1076"/>
          <ac:picMkLst>
            <pc:docMk/>
            <pc:sldMk cId="3817174969" sldId="264"/>
            <ac:picMk id="13" creationId="{2037F297-C39F-BACD-32D8-BBF87B6A434A}"/>
          </ac:picMkLst>
        </pc:picChg>
      </pc:sldChg>
      <pc:sldChg chg="addSp delSp modSp">
        <pc:chgData name="Kim Jaeger - Theatre Royal, Hobart" userId="S::kim@theatreroyal.com.au::d0cd20bb-cc1d-467d-8400-8b4aededf4ff" providerId="AD" clId="Web-{F639CF67-6A31-8DB8-2439-B34C52477250}" dt="2024-07-24T04:16:37.237" v="212"/>
        <pc:sldMkLst>
          <pc:docMk/>
          <pc:sldMk cId="1461556943" sldId="265"/>
        </pc:sldMkLst>
        <pc:spChg chg="mod">
          <ac:chgData name="Kim Jaeger - Theatre Royal, Hobart" userId="S::kim@theatreroyal.com.au::d0cd20bb-cc1d-467d-8400-8b4aededf4ff" providerId="AD" clId="Web-{F639CF67-6A31-8DB8-2439-B34C52477250}" dt="2024-07-24T03:39:44.402" v="132" actId="20577"/>
          <ac:spMkLst>
            <pc:docMk/>
            <pc:sldMk cId="1461556943" sldId="265"/>
            <ac:spMk id="2" creationId="{90F53F24-4B23-838D-E70D-14FF630BBFD3}"/>
          </ac:spMkLst>
        </pc:spChg>
        <pc:spChg chg="mod">
          <ac:chgData name="Kim Jaeger - Theatre Royal, Hobart" userId="S::kim@theatreroyal.com.au::d0cd20bb-cc1d-467d-8400-8b4aededf4ff" providerId="AD" clId="Web-{F639CF67-6A31-8DB8-2439-B34C52477250}" dt="2024-07-24T03:40:13.982" v="136" actId="14100"/>
          <ac:spMkLst>
            <pc:docMk/>
            <pc:sldMk cId="1461556943" sldId="265"/>
            <ac:spMk id="3" creationId="{1C518AE4-331D-9A38-94ED-5492DA7D43A9}"/>
          </ac:spMkLst>
        </pc:spChg>
        <pc:spChg chg="del mod">
          <ac:chgData name="Kim Jaeger - Theatre Royal, Hobart" userId="S::kim@theatreroyal.com.au::d0cd20bb-cc1d-467d-8400-8b4aededf4ff" providerId="AD" clId="Web-{F639CF67-6A31-8DB8-2439-B34C52477250}" dt="2024-07-24T04:12:49.181" v="201"/>
          <ac:spMkLst>
            <pc:docMk/>
            <pc:sldMk cId="1461556943" sldId="265"/>
            <ac:spMk id="5" creationId="{A25D05D9-16AC-E0E3-EFA8-AC059078E383}"/>
          </ac:spMkLst>
        </pc:spChg>
        <pc:spChg chg="del">
          <ac:chgData name="Kim Jaeger - Theatre Royal, Hobart" userId="S::kim@theatreroyal.com.au::d0cd20bb-cc1d-467d-8400-8b4aededf4ff" providerId="AD" clId="Web-{F639CF67-6A31-8DB8-2439-B34C52477250}" dt="2024-07-24T04:14:49.780" v="204"/>
          <ac:spMkLst>
            <pc:docMk/>
            <pc:sldMk cId="1461556943" sldId="265"/>
            <ac:spMk id="6" creationId="{D2C13E70-6703-3516-C3B7-F1F4D551177D}"/>
          </ac:spMkLst>
        </pc:spChg>
        <pc:spChg chg="mod">
          <ac:chgData name="Kim Jaeger - Theatre Royal, Hobart" userId="S::kim@theatreroyal.com.au::d0cd20bb-cc1d-467d-8400-8b4aededf4ff" providerId="AD" clId="Web-{F639CF67-6A31-8DB8-2439-B34C52477250}" dt="2024-07-24T03:40:03.591" v="135" actId="1076"/>
          <ac:spMkLst>
            <pc:docMk/>
            <pc:sldMk cId="1461556943" sldId="265"/>
            <ac:spMk id="7" creationId="{9BB9C834-8C25-D288-186D-208F27F41940}"/>
          </ac:spMkLst>
        </pc:spChg>
        <pc:spChg chg="mod">
          <ac:chgData name="Kim Jaeger - Theatre Royal, Hobart" userId="S::kim@theatreroyal.com.au::d0cd20bb-cc1d-467d-8400-8b4aededf4ff" providerId="AD" clId="Web-{F639CF67-6A31-8DB8-2439-B34C52477250}" dt="2024-07-24T03:46:38.496" v="159" actId="1076"/>
          <ac:spMkLst>
            <pc:docMk/>
            <pc:sldMk cId="1461556943" sldId="265"/>
            <ac:spMk id="10" creationId="{E78C89B3-A072-7A9A-7F0C-83B6FDFE8234}"/>
          </ac:spMkLst>
        </pc:spChg>
        <pc:spChg chg="add mod">
          <ac:chgData name="Kim Jaeger - Theatre Royal, Hobart" userId="S::kim@theatreroyal.com.au::d0cd20bb-cc1d-467d-8400-8b4aededf4ff" providerId="AD" clId="Web-{F639CF67-6A31-8DB8-2439-B34C52477250}" dt="2024-07-24T03:57:52.506" v="197" actId="1076"/>
          <ac:spMkLst>
            <pc:docMk/>
            <pc:sldMk cId="1461556943" sldId="265"/>
            <ac:spMk id="12" creationId="{6E9BBBD9-0C40-980D-978B-40A018946049}"/>
          </ac:spMkLst>
        </pc:spChg>
        <pc:spChg chg="add del mod">
          <ac:chgData name="Kim Jaeger - Theatre Royal, Hobart" userId="S::kim@theatreroyal.com.au::d0cd20bb-cc1d-467d-8400-8b4aededf4ff" providerId="AD" clId="Web-{F639CF67-6A31-8DB8-2439-B34C52477250}" dt="2024-07-24T04:16:37.237" v="212"/>
          <ac:spMkLst>
            <pc:docMk/>
            <pc:sldMk cId="1461556943" sldId="265"/>
            <ac:spMk id="13" creationId="{031178D5-F0AE-109B-729F-6834E0896C1C}"/>
          </ac:spMkLst>
        </pc:spChg>
        <pc:picChg chg="add mod">
          <ac:chgData name="Kim Jaeger - Theatre Royal, Hobart" userId="S::kim@theatreroyal.com.au::d0cd20bb-cc1d-467d-8400-8b4aededf4ff" providerId="AD" clId="Web-{F639CF67-6A31-8DB8-2439-B34C52477250}" dt="2024-07-24T03:57:19.099" v="194" actId="14100"/>
          <ac:picMkLst>
            <pc:docMk/>
            <pc:sldMk cId="1461556943" sldId="265"/>
            <ac:picMk id="9" creationId="{E624AF5D-89A0-CAC8-D4F9-4E0E94B6C760}"/>
          </ac:picMkLst>
        </pc:picChg>
      </pc:sldChg>
      <pc:sldChg chg="addSp delSp modSp">
        <pc:chgData name="Kim Jaeger - Theatre Royal, Hobart" userId="S::kim@theatreroyal.com.au::d0cd20bb-cc1d-467d-8400-8b4aededf4ff" providerId="AD" clId="Web-{F639CF67-6A31-8DB8-2439-B34C52477250}" dt="2024-07-24T04:16:37.237" v="212"/>
        <pc:sldMkLst>
          <pc:docMk/>
          <pc:sldMk cId="2764375983" sldId="266"/>
        </pc:sldMkLst>
        <pc:spChg chg="mod">
          <ac:chgData name="Kim Jaeger - Theatre Royal, Hobart" userId="S::kim@theatreroyal.com.au::d0cd20bb-cc1d-467d-8400-8b4aededf4ff" providerId="AD" clId="Web-{F639CF67-6A31-8DB8-2439-B34C52477250}" dt="2024-07-24T03:38:38.275" v="127" actId="1076"/>
          <ac:spMkLst>
            <pc:docMk/>
            <pc:sldMk cId="2764375983" sldId="266"/>
            <ac:spMk id="2" creationId="{51C71024-3859-11E6-B528-0F05ECEBA3CD}"/>
          </ac:spMkLst>
        </pc:spChg>
        <pc:spChg chg="del mod">
          <ac:chgData name="Kim Jaeger - Theatre Royal, Hobart" userId="S::kim@theatreroyal.com.au::d0cd20bb-cc1d-467d-8400-8b4aededf4ff" providerId="AD" clId="Web-{F639CF67-6A31-8DB8-2439-B34C52477250}" dt="2024-07-24T04:12:49.181" v="201"/>
          <ac:spMkLst>
            <pc:docMk/>
            <pc:sldMk cId="2764375983" sldId="266"/>
            <ac:spMk id="5" creationId="{17117888-DAB2-05D3-2A12-12458F373011}"/>
          </ac:spMkLst>
        </pc:spChg>
        <pc:spChg chg="del">
          <ac:chgData name="Kim Jaeger - Theatre Royal, Hobart" userId="S::kim@theatreroyal.com.au::d0cd20bb-cc1d-467d-8400-8b4aededf4ff" providerId="AD" clId="Web-{F639CF67-6A31-8DB8-2439-B34C52477250}" dt="2024-07-24T04:14:49.780" v="204"/>
          <ac:spMkLst>
            <pc:docMk/>
            <pc:sldMk cId="2764375983" sldId="266"/>
            <ac:spMk id="6" creationId="{8667754B-6886-2F2B-063A-F621C7985363}"/>
          </ac:spMkLst>
        </pc:spChg>
        <pc:spChg chg="mod">
          <ac:chgData name="Kim Jaeger - Theatre Royal, Hobart" userId="S::kim@theatreroyal.com.au::d0cd20bb-cc1d-467d-8400-8b4aededf4ff" providerId="AD" clId="Web-{F639CF67-6A31-8DB8-2439-B34C52477250}" dt="2024-07-24T03:48:30.376" v="176" actId="1076"/>
          <ac:spMkLst>
            <pc:docMk/>
            <pc:sldMk cId="2764375983" sldId="266"/>
            <ac:spMk id="10" creationId="{71042BE9-E78F-11A0-6615-0E83AD1A6057}"/>
          </ac:spMkLst>
        </pc:spChg>
        <pc:spChg chg="add del mod">
          <ac:chgData name="Kim Jaeger - Theatre Royal, Hobart" userId="S::kim@theatreroyal.com.au::d0cd20bb-cc1d-467d-8400-8b4aededf4ff" providerId="AD" clId="Web-{F639CF67-6A31-8DB8-2439-B34C52477250}" dt="2024-07-24T04:16:37.237" v="212"/>
          <ac:spMkLst>
            <pc:docMk/>
            <pc:sldMk cId="2764375983" sldId="266"/>
            <ac:spMk id="11" creationId="{F5576BA9-6E97-4C69-729C-347FABBA1EEE}"/>
          </ac:spMkLst>
        </pc:spChg>
        <pc:spChg chg="mod">
          <ac:chgData name="Kim Jaeger - Theatre Royal, Hobart" userId="S::kim@theatreroyal.com.au::d0cd20bb-cc1d-467d-8400-8b4aededf4ff" providerId="AD" clId="Web-{F639CF67-6A31-8DB8-2439-B34C52477250}" dt="2024-07-24T03:38:24.978" v="126" actId="1076"/>
          <ac:spMkLst>
            <pc:docMk/>
            <pc:sldMk cId="2764375983" sldId="266"/>
            <ac:spMk id="14" creationId="{8E49B468-DA23-E057-6FD5-D30E757680B0}"/>
          </ac:spMkLst>
        </pc:spChg>
        <pc:picChg chg="del">
          <ac:chgData name="Kim Jaeger - Theatre Royal, Hobart" userId="S::kim@theatreroyal.com.au::d0cd20bb-cc1d-467d-8400-8b4aededf4ff" providerId="AD" clId="Web-{F639CF67-6A31-8DB8-2439-B34C52477250}" dt="2024-07-24T03:36:25.176" v="114"/>
          <ac:picMkLst>
            <pc:docMk/>
            <pc:sldMk cId="2764375983" sldId="266"/>
            <ac:picMk id="8" creationId="{DE984535-E1E7-B2BF-34B6-9612D0669B08}"/>
          </ac:picMkLst>
        </pc:picChg>
        <pc:picChg chg="add mod">
          <ac:chgData name="Kim Jaeger - Theatre Royal, Hobart" userId="S::kim@theatreroyal.com.au::d0cd20bb-cc1d-467d-8400-8b4aededf4ff" providerId="AD" clId="Web-{F639CF67-6A31-8DB8-2439-B34C52477250}" dt="2024-07-24T03:38:03.571" v="121" actId="1076"/>
          <ac:picMkLst>
            <pc:docMk/>
            <pc:sldMk cId="2764375983" sldId="266"/>
            <ac:picMk id="9" creationId="{AAAEB722-7E19-08ED-7985-F8DE6AA031F3}"/>
          </ac:picMkLst>
        </pc:picChg>
      </pc:sldChg>
      <pc:sldChg chg="addSp delSp modSp">
        <pc:chgData name="Kim Jaeger - Theatre Royal, Hobart" userId="S::kim@theatreroyal.com.au::d0cd20bb-cc1d-467d-8400-8b4aededf4ff" providerId="AD" clId="Web-{F639CF67-6A31-8DB8-2439-B34C52477250}" dt="2024-07-24T04:16:37.237" v="212"/>
        <pc:sldMkLst>
          <pc:docMk/>
          <pc:sldMk cId="789523868" sldId="267"/>
        </pc:sldMkLst>
        <pc:spChg chg="mod">
          <ac:chgData name="Kim Jaeger - Theatre Royal, Hobart" userId="S::kim@theatreroyal.com.au::d0cd20bb-cc1d-467d-8400-8b4aededf4ff" providerId="AD" clId="Web-{F639CF67-6A31-8DB8-2439-B34C52477250}" dt="2024-07-24T03:10:44.430" v="41" actId="20577"/>
          <ac:spMkLst>
            <pc:docMk/>
            <pc:sldMk cId="789523868" sldId="267"/>
            <ac:spMk id="2" creationId="{90C0D0A9-2A55-A7C5-C7F6-7645F996DFF6}"/>
          </ac:spMkLst>
        </pc:spChg>
        <pc:spChg chg="mod">
          <ac:chgData name="Kim Jaeger - Theatre Royal, Hobart" userId="S::kim@theatreroyal.com.au::d0cd20bb-cc1d-467d-8400-8b4aededf4ff" providerId="AD" clId="Web-{F639CF67-6A31-8DB8-2439-B34C52477250}" dt="2024-07-24T03:43:23.895" v="150" actId="1076"/>
          <ac:spMkLst>
            <pc:docMk/>
            <pc:sldMk cId="789523868" sldId="267"/>
            <ac:spMk id="3" creationId="{09EA03FF-6594-7FBA-5B05-6D40B05F0038}"/>
          </ac:spMkLst>
        </pc:spChg>
        <pc:spChg chg="del mod">
          <ac:chgData name="Kim Jaeger - Theatre Royal, Hobart" userId="S::kim@theatreroyal.com.au::d0cd20bb-cc1d-467d-8400-8b4aededf4ff" providerId="AD" clId="Web-{F639CF67-6A31-8DB8-2439-B34C52477250}" dt="2024-07-24T04:12:49.181" v="201"/>
          <ac:spMkLst>
            <pc:docMk/>
            <pc:sldMk cId="789523868" sldId="267"/>
            <ac:spMk id="5" creationId="{19ED59FE-BFFD-FF9A-EA8C-A070B45EF6A1}"/>
          </ac:spMkLst>
        </pc:spChg>
        <pc:spChg chg="del">
          <ac:chgData name="Kim Jaeger - Theatre Royal, Hobart" userId="S::kim@theatreroyal.com.au::d0cd20bb-cc1d-467d-8400-8b4aededf4ff" providerId="AD" clId="Web-{F639CF67-6A31-8DB8-2439-B34C52477250}" dt="2024-07-24T04:14:49.780" v="204"/>
          <ac:spMkLst>
            <pc:docMk/>
            <pc:sldMk cId="789523868" sldId="267"/>
            <ac:spMk id="6" creationId="{0639322E-838D-B68F-A093-4B3418C7EA46}"/>
          </ac:spMkLst>
        </pc:spChg>
        <pc:spChg chg="add del mod">
          <ac:chgData name="Kim Jaeger - Theatre Royal, Hobart" userId="S::kim@theatreroyal.com.au::d0cd20bb-cc1d-467d-8400-8b4aededf4ff" providerId="AD" clId="Web-{F639CF67-6A31-8DB8-2439-B34C52477250}" dt="2024-07-24T04:16:37.237" v="212"/>
          <ac:spMkLst>
            <pc:docMk/>
            <pc:sldMk cId="789523868" sldId="267"/>
            <ac:spMk id="7" creationId="{96D3BA7E-09BF-C20C-602C-781D02A3E46C}"/>
          </ac:spMkLst>
        </pc:spChg>
        <pc:spChg chg="mod">
          <ac:chgData name="Kim Jaeger - Theatre Royal, Hobart" userId="S::kim@theatreroyal.com.au::d0cd20bb-cc1d-467d-8400-8b4aededf4ff" providerId="AD" clId="Web-{F639CF67-6A31-8DB8-2439-B34C52477250}" dt="2024-07-24T03:10:52.431" v="42" actId="20577"/>
          <ac:spMkLst>
            <pc:docMk/>
            <pc:sldMk cId="789523868" sldId="267"/>
            <ac:spMk id="10" creationId="{BD940066-930D-0285-D598-87C513D32E00}"/>
          </ac:spMkLst>
        </pc:spChg>
      </pc:sldChg>
      <pc:sldMasterChg chg="modSp mod modSldLayout">
        <pc:chgData name="Kim Jaeger - Theatre Royal, Hobart" userId="S::kim@theatreroyal.com.au::d0cd20bb-cc1d-467d-8400-8b4aededf4ff" providerId="AD" clId="Web-{F639CF67-6A31-8DB8-2439-B34C52477250}" dt="2024-07-24T04:18:47.180" v="221"/>
        <pc:sldMasterMkLst>
          <pc:docMk/>
          <pc:sldMasterMk cId="3347866869" sldId="2147483672"/>
        </pc:sldMasterMkLst>
        <pc:spChg chg="mod">
          <ac:chgData name="Kim Jaeger - Theatre Royal, Hobart" userId="S::kim@theatreroyal.com.au::d0cd20bb-cc1d-467d-8400-8b4aededf4ff" providerId="AD" clId="Web-{F639CF67-6A31-8DB8-2439-B34C52477250}" dt="2024-07-24T04:12:31.275" v="199"/>
          <ac:spMkLst>
            <pc:docMk/>
            <pc:sldMasterMk cId="3347866869" sldId="2147483672"/>
            <ac:spMk id="5" creationId="{BC6BAF94-621C-43E1-BA0C-410A6899031B}"/>
          </ac:spMkLst>
        </pc:spChg>
        <pc:sldLayoutChg chg="modSp mod">
          <pc:chgData name="Kim Jaeger - Theatre Royal, Hobart" userId="S::kim@theatreroyal.com.au::d0cd20bb-cc1d-467d-8400-8b4aededf4ff" providerId="AD" clId="Web-{F639CF67-6A31-8DB8-2439-B34C52477250}" dt="2024-07-24T04:18:47.180" v="221"/>
          <pc:sldLayoutMkLst>
            <pc:docMk/>
            <pc:sldMasterMk cId="3347866869" sldId="2147483672"/>
            <pc:sldLayoutMk cId="1093292667" sldId="2147483673"/>
          </pc:sldLayoutMkLst>
          <pc:spChg chg="mod">
            <ac:chgData name="Kim Jaeger - Theatre Royal, Hobart" userId="S::kim@theatreroyal.com.au::d0cd20bb-cc1d-467d-8400-8b4aededf4ff" providerId="AD" clId="Web-{F639CF67-6A31-8DB8-2439-B34C52477250}" dt="2024-07-24T04:12:31.275" v="199"/>
            <ac:spMkLst>
              <pc:docMk/>
              <pc:sldMasterMk cId="3347866869" sldId="2147483672"/>
              <pc:sldLayoutMk cId="1093292667" sldId="2147483673"/>
              <ac:spMk id="5" creationId="{B20DF2FA-C604-45D8-A633-11D3742EC141}"/>
            </ac:spMkLst>
          </pc:spChg>
        </pc:sldLayoutChg>
        <pc:sldLayoutChg chg="modSp mod">
          <pc:chgData name="Kim Jaeger - Theatre Royal, Hobart" userId="S::kim@theatreroyal.com.au::d0cd20bb-cc1d-467d-8400-8b4aededf4ff" providerId="AD" clId="Web-{F639CF67-6A31-8DB8-2439-B34C52477250}" dt="2024-07-24T04:18:47.180" v="221"/>
          <pc:sldLayoutMkLst>
            <pc:docMk/>
            <pc:sldMasterMk cId="3347866869" sldId="2147483672"/>
            <pc:sldLayoutMk cId="2170809774" sldId="2147483674"/>
          </pc:sldLayoutMkLst>
          <pc:spChg chg="mod">
            <ac:chgData name="Kim Jaeger - Theatre Royal, Hobart" userId="S::kim@theatreroyal.com.au::d0cd20bb-cc1d-467d-8400-8b4aededf4ff" providerId="AD" clId="Web-{F639CF67-6A31-8DB8-2439-B34C52477250}" dt="2024-07-24T04:12:31.275" v="199"/>
            <ac:spMkLst>
              <pc:docMk/>
              <pc:sldMasterMk cId="3347866869" sldId="2147483672"/>
              <pc:sldLayoutMk cId="2170809774" sldId="2147483674"/>
              <ac:spMk id="5" creationId="{E8B1616B-3F08-4869-A522-773C38940F66}"/>
            </ac:spMkLst>
          </pc:spChg>
        </pc:sldLayoutChg>
        <pc:sldLayoutChg chg="modSp mod">
          <pc:chgData name="Kim Jaeger - Theatre Royal, Hobart" userId="S::kim@theatreroyal.com.au::d0cd20bb-cc1d-467d-8400-8b4aededf4ff" providerId="AD" clId="Web-{F639CF67-6A31-8DB8-2439-B34C52477250}" dt="2024-07-24T04:18:47.180" v="221"/>
          <pc:sldLayoutMkLst>
            <pc:docMk/>
            <pc:sldMasterMk cId="3347866869" sldId="2147483672"/>
            <pc:sldLayoutMk cId="4265543930" sldId="2147483675"/>
          </pc:sldLayoutMkLst>
          <pc:spChg chg="mod">
            <ac:chgData name="Kim Jaeger - Theatre Royal, Hobart" userId="S::kim@theatreroyal.com.au::d0cd20bb-cc1d-467d-8400-8b4aededf4ff" providerId="AD" clId="Web-{F639CF67-6A31-8DB8-2439-B34C52477250}" dt="2024-07-24T04:12:31.275" v="199"/>
            <ac:spMkLst>
              <pc:docMk/>
              <pc:sldMasterMk cId="3347866869" sldId="2147483672"/>
              <pc:sldLayoutMk cId="4265543930" sldId="2147483675"/>
              <ac:spMk id="5" creationId="{5F108CEF-165F-4D7E-9666-5CD0156B497C}"/>
            </ac:spMkLst>
          </pc:spChg>
        </pc:sldLayoutChg>
        <pc:sldLayoutChg chg="modSp mod">
          <pc:chgData name="Kim Jaeger - Theatre Royal, Hobart" userId="S::kim@theatreroyal.com.au::d0cd20bb-cc1d-467d-8400-8b4aededf4ff" providerId="AD" clId="Web-{F639CF67-6A31-8DB8-2439-B34C52477250}" dt="2024-07-24T04:18:47.180" v="221"/>
          <pc:sldLayoutMkLst>
            <pc:docMk/>
            <pc:sldMasterMk cId="3347866869" sldId="2147483672"/>
            <pc:sldLayoutMk cId="3403763490" sldId="2147483676"/>
          </pc:sldLayoutMkLst>
          <pc:spChg chg="mod">
            <ac:chgData name="Kim Jaeger - Theatre Royal, Hobart" userId="S::kim@theatreroyal.com.au::d0cd20bb-cc1d-467d-8400-8b4aededf4ff" providerId="AD" clId="Web-{F639CF67-6A31-8DB8-2439-B34C52477250}" dt="2024-07-24T04:12:31.275" v="199"/>
            <ac:spMkLst>
              <pc:docMk/>
              <pc:sldMasterMk cId="3347866869" sldId="2147483672"/>
              <pc:sldLayoutMk cId="3403763490" sldId="2147483676"/>
              <ac:spMk id="6" creationId="{083D9F3A-E7F0-45E7-AFA8-0D4A669EC16C}"/>
            </ac:spMkLst>
          </pc:spChg>
        </pc:sldLayoutChg>
        <pc:sldLayoutChg chg="modSp mod">
          <pc:chgData name="Kim Jaeger - Theatre Royal, Hobart" userId="S::kim@theatreroyal.com.au::d0cd20bb-cc1d-467d-8400-8b4aededf4ff" providerId="AD" clId="Web-{F639CF67-6A31-8DB8-2439-B34C52477250}" dt="2024-07-24T04:18:47.180" v="221"/>
          <pc:sldLayoutMkLst>
            <pc:docMk/>
            <pc:sldMasterMk cId="3347866869" sldId="2147483672"/>
            <pc:sldLayoutMk cId="1672261330" sldId="2147483677"/>
          </pc:sldLayoutMkLst>
          <pc:spChg chg="mod">
            <ac:chgData name="Kim Jaeger - Theatre Royal, Hobart" userId="S::kim@theatreroyal.com.au::d0cd20bb-cc1d-467d-8400-8b4aededf4ff" providerId="AD" clId="Web-{F639CF67-6A31-8DB8-2439-B34C52477250}" dt="2024-07-24T04:12:31.275" v="199"/>
            <ac:spMkLst>
              <pc:docMk/>
              <pc:sldMasterMk cId="3347866869" sldId="2147483672"/>
              <pc:sldLayoutMk cId="1672261330" sldId="2147483677"/>
              <ac:spMk id="8" creationId="{FF3072C4-10F1-49B8-B0BF-69204EDDCFAE}"/>
            </ac:spMkLst>
          </pc:spChg>
        </pc:sldLayoutChg>
        <pc:sldLayoutChg chg="modSp mod">
          <pc:chgData name="Kim Jaeger - Theatre Royal, Hobart" userId="S::kim@theatreroyal.com.au::d0cd20bb-cc1d-467d-8400-8b4aededf4ff" providerId="AD" clId="Web-{F639CF67-6A31-8DB8-2439-B34C52477250}" dt="2024-07-24T04:18:47.180" v="221"/>
          <pc:sldLayoutMkLst>
            <pc:docMk/>
            <pc:sldMasterMk cId="3347866869" sldId="2147483672"/>
            <pc:sldLayoutMk cId="2033648247" sldId="2147483678"/>
          </pc:sldLayoutMkLst>
          <pc:spChg chg="mod">
            <ac:chgData name="Kim Jaeger - Theatre Royal, Hobart" userId="S::kim@theatreroyal.com.au::d0cd20bb-cc1d-467d-8400-8b4aededf4ff" providerId="AD" clId="Web-{F639CF67-6A31-8DB8-2439-B34C52477250}" dt="2024-07-24T04:12:31.275" v="199"/>
            <ac:spMkLst>
              <pc:docMk/>
              <pc:sldMasterMk cId="3347866869" sldId="2147483672"/>
              <pc:sldLayoutMk cId="2033648247" sldId="2147483678"/>
              <ac:spMk id="4" creationId="{6EF54740-6022-46B2-9C55-B60E9651684F}"/>
            </ac:spMkLst>
          </pc:spChg>
        </pc:sldLayoutChg>
        <pc:sldLayoutChg chg="modSp mod">
          <pc:chgData name="Kim Jaeger - Theatre Royal, Hobart" userId="S::kim@theatreroyal.com.au::d0cd20bb-cc1d-467d-8400-8b4aededf4ff" providerId="AD" clId="Web-{F639CF67-6A31-8DB8-2439-B34C52477250}" dt="2024-07-24T04:18:47.180" v="221"/>
          <pc:sldLayoutMkLst>
            <pc:docMk/>
            <pc:sldMasterMk cId="3347866869" sldId="2147483672"/>
            <pc:sldLayoutMk cId="2942132106" sldId="2147483679"/>
          </pc:sldLayoutMkLst>
          <pc:spChg chg="mod">
            <ac:chgData name="Kim Jaeger - Theatre Royal, Hobart" userId="S::kim@theatreroyal.com.au::d0cd20bb-cc1d-467d-8400-8b4aededf4ff" providerId="AD" clId="Web-{F639CF67-6A31-8DB8-2439-B34C52477250}" dt="2024-07-24T04:12:31.275" v="199"/>
            <ac:spMkLst>
              <pc:docMk/>
              <pc:sldMasterMk cId="3347866869" sldId="2147483672"/>
              <pc:sldLayoutMk cId="2942132106" sldId="2147483679"/>
              <ac:spMk id="3" creationId="{DDCBE9F8-1765-4F36-A4DE-1DB136025AC9}"/>
            </ac:spMkLst>
          </pc:spChg>
        </pc:sldLayoutChg>
        <pc:sldLayoutChg chg="modSp mod">
          <pc:chgData name="Kim Jaeger - Theatre Royal, Hobart" userId="S::kim@theatreroyal.com.au::d0cd20bb-cc1d-467d-8400-8b4aededf4ff" providerId="AD" clId="Web-{F639CF67-6A31-8DB8-2439-B34C52477250}" dt="2024-07-24T04:18:47.180" v="221"/>
          <pc:sldLayoutMkLst>
            <pc:docMk/>
            <pc:sldMasterMk cId="3347866869" sldId="2147483672"/>
            <pc:sldLayoutMk cId="1910581201" sldId="2147483680"/>
          </pc:sldLayoutMkLst>
          <pc:spChg chg="mod">
            <ac:chgData name="Kim Jaeger - Theatre Royal, Hobart" userId="S::kim@theatreroyal.com.au::d0cd20bb-cc1d-467d-8400-8b4aededf4ff" providerId="AD" clId="Web-{F639CF67-6A31-8DB8-2439-B34C52477250}" dt="2024-07-24T04:12:31.275" v="199"/>
            <ac:spMkLst>
              <pc:docMk/>
              <pc:sldMasterMk cId="3347866869" sldId="2147483672"/>
              <pc:sldLayoutMk cId="1910581201" sldId="2147483680"/>
              <ac:spMk id="6" creationId="{49077DBE-6CC7-421B-AB5E-341E20BD922B}"/>
            </ac:spMkLst>
          </pc:spChg>
        </pc:sldLayoutChg>
        <pc:sldLayoutChg chg="modSp mod">
          <pc:chgData name="Kim Jaeger - Theatre Royal, Hobart" userId="S::kim@theatreroyal.com.au::d0cd20bb-cc1d-467d-8400-8b4aededf4ff" providerId="AD" clId="Web-{F639CF67-6A31-8DB8-2439-B34C52477250}" dt="2024-07-24T04:18:47.180" v="221"/>
          <pc:sldLayoutMkLst>
            <pc:docMk/>
            <pc:sldMasterMk cId="3347866869" sldId="2147483672"/>
            <pc:sldLayoutMk cId="1344657151" sldId="2147483681"/>
          </pc:sldLayoutMkLst>
          <pc:spChg chg="mod">
            <ac:chgData name="Kim Jaeger - Theatre Royal, Hobart" userId="S::kim@theatreroyal.com.au::d0cd20bb-cc1d-467d-8400-8b4aededf4ff" providerId="AD" clId="Web-{F639CF67-6A31-8DB8-2439-B34C52477250}" dt="2024-07-24T04:12:31.275" v="199"/>
            <ac:spMkLst>
              <pc:docMk/>
              <pc:sldMasterMk cId="3347866869" sldId="2147483672"/>
              <pc:sldLayoutMk cId="1344657151" sldId="2147483681"/>
              <ac:spMk id="6" creationId="{44D5A88E-3957-4B76-B1BE-4164029217B5}"/>
            </ac:spMkLst>
          </pc:spChg>
        </pc:sldLayoutChg>
        <pc:sldLayoutChg chg="modSp mod">
          <pc:chgData name="Kim Jaeger - Theatre Royal, Hobart" userId="S::kim@theatreroyal.com.au::d0cd20bb-cc1d-467d-8400-8b4aededf4ff" providerId="AD" clId="Web-{F639CF67-6A31-8DB8-2439-B34C52477250}" dt="2024-07-24T04:18:47.180" v="221"/>
          <pc:sldLayoutMkLst>
            <pc:docMk/>
            <pc:sldMasterMk cId="3347866869" sldId="2147483672"/>
            <pc:sldLayoutMk cId="3774663933" sldId="2147483682"/>
          </pc:sldLayoutMkLst>
          <pc:spChg chg="mod">
            <ac:chgData name="Kim Jaeger - Theatre Royal, Hobart" userId="S::kim@theatreroyal.com.au::d0cd20bb-cc1d-467d-8400-8b4aededf4ff" providerId="AD" clId="Web-{F639CF67-6A31-8DB8-2439-B34C52477250}" dt="2024-07-24T04:12:31.275" v="199"/>
            <ac:spMkLst>
              <pc:docMk/>
              <pc:sldMasterMk cId="3347866869" sldId="2147483672"/>
              <pc:sldLayoutMk cId="3774663933" sldId="2147483682"/>
              <ac:spMk id="5" creationId="{4D4A63E1-5BC5-402E-9916-BAB84BCF0BB2}"/>
            </ac:spMkLst>
          </pc:spChg>
        </pc:sldLayoutChg>
        <pc:sldLayoutChg chg="modSp mod">
          <pc:chgData name="Kim Jaeger - Theatre Royal, Hobart" userId="S::kim@theatreroyal.com.au::d0cd20bb-cc1d-467d-8400-8b4aededf4ff" providerId="AD" clId="Web-{F639CF67-6A31-8DB8-2439-B34C52477250}" dt="2024-07-24T04:18:47.180" v="221"/>
          <pc:sldLayoutMkLst>
            <pc:docMk/>
            <pc:sldMasterMk cId="3347866869" sldId="2147483672"/>
            <pc:sldLayoutMk cId="1692556319" sldId="2147483683"/>
          </pc:sldLayoutMkLst>
          <pc:spChg chg="mod">
            <ac:chgData name="Kim Jaeger - Theatre Royal, Hobart" userId="S::kim@theatreroyal.com.au::d0cd20bb-cc1d-467d-8400-8b4aededf4ff" providerId="AD" clId="Web-{F639CF67-6A31-8DB8-2439-B34C52477250}" dt="2024-07-24T04:12:31.275" v="199"/>
            <ac:spMkLst>
              <pc:docMk/>
              <pc:sldMasterMk cId="3347866869" sldId="2147483672"/>
              <pc:sldLayoutMk cId="1692556319" sldId="2147483683"/>
              <ac:spMk id="5" creationId="{50FE207E-070D-4EC8-A44C-21F1815FDAAC}"/>
            </ac:spMkLst>
          </pc:spChg>
        </pc:sldLayoutChg>
      </pc:sldMasterChg>
    </pc:docChg>
  </pc:docChgLst>
  <pc:docChgLst>
    <pc:chgData name="Kim Jaeger - Theatre Royal, Hobart" userId="d0cd20bb-cc1d-467d-8400-8b4aededf4ff" providerId="ADAL" clId="{CCB91359-0715-42B0-B7EF-7620CE9FEF21}"/>
    <pc:docChg chg="undo custSel modSld sldOrd">
      <pc:chgData name="Kim Jaeger - Theatre Royal, Hobart" userId="d0cd20bb-cc1d-467d-8400-8b4aededf4ff" providerId="ADAL" clId="{CCB91359-0715-42B0-B7EF-7620CE9FEF21}" dt="2024-07-24T04:29:36.760" v="92" actId="478"/>
      <pc:docMkLst>
        <pc:docMk/>
      </pc:docMkLst>
      <pc:sldChg chg="addSp delSp modSp mod">
        <pc:chgData name="Kim Jaeger - Theatre Royal, Hobart" userId="d0cd20bb-cc1d-467d-8400-8b4aededf4ff" providerId="ADAL" clId="{CCB91359-0715-42B0-B7EF-7620CE9FEF21}" dt="2024-07-24T04:28:23.486" v="91" actId="207"/>
        <pc:sldMkLst>
          <pc:docMk/>
          <pc:sldMk cId="109857222" sldId="256"/>
        </pc:sldMkLst>
        <pc:spChg chg="del">
          <ac:chgData name="Kim Jaeger - Theatre Royal, Hobart" userId="d0cd20bb-cc1d-467d-8400-8b4aededf4ff" providerId="ADAL" clId="{CCB91359-0715-42B0-B7EF-7620CE9FEF21}" dt="2024-07-24T04:26:37.805" v="28" actId="478"/>
          <ac:spMkLst>
            <pc:docMk/>
            <pc:sldMk cId="109857222" sldId="256"/>
            <ac:spMk id="2" creationId="{00000000-0000-0000-0000-000000000000}"/>
          </ac:spMkLst>
        </pc:spChg>
        <pc:spChg chg="mod">
          <ac:chgData name="Kim Jaeger - Theatre Royal, Hobart" userId="d0cd20bb-cc1d-467d-8400-8b4aededf4ff" providerId="ADAL" clId="{CCB91359-0715-42B0-B7EF-7620CE9FEF21}" dt="2024-07-24T04:28:23.486" v="91" actId="207"/>
          <ac:spMkLst>
            <pc:docMk/>
            <pc:sldMk cId="109857222" sldId="256"/>
            <ac:spMk id="3" creationId="{00000000-0000-0000-0000-000000000000}"/>
          </ac:spMkLst>
        </pc:spChg>
        <pc:spChg chg="add del mod">
          <ac:chgData name="Kim Jaeger - Theatre Royal, Hobart" userId="d0cd20bb-cc1d-467d-8400-8b4aededf4ff" providerId="ADAL" clId="{CCB91359-0715-42B0-B7EF-7620CE9FEF21}" dt="2024-07-24T04:26:41.963" v="29" actId="478"/>
          <ac:spMkLst>
            <pc:docMk/>
            <pc:sldMk cId="109857222" sldId="256"/>
            <ac:spMk id="8" creationId="{9ACA30AA-8E99-48A2-5BD4-544B9D8C047A}"/>
          </ac:spMkLst>
        </pc:spChg>
        <pc:picChg chg="add mod">
          <ac:chgData name="Kim Jaeger - Theatre Royal, Hobart" userId="d0cd20bb-cc1d-467d-8400-8b4aededf4ff" providerId="ADAL" clId="{CCB91359-0715-42B0-B7EF-7620CE9FEF21}" dt="2024-07-24T04:26:56.613" v="37" actId="962"/>
          <ac:picMkLst>
            <pc:docMk/>
            <pc:sldMk cId="109857222" sldId="256"/>
            <ac:picMk id="6" creationId="{150172FE-99F1-C070-9C13-F451DB182D52}"/>
          </ac:picMkLst>
        </pc:picChg>
      </pc:sldChg>
      <pc:sldChg chg="ord">
        <pc:chgData name="Kim Jaeger - Theatre Royal, Hobart" userId="d0cd20bb-cc1d-467d-8400-8b4aededf4ff" providerId="ADAL" clId="{CCB91359-0715-42B0-B7EF-7620CE9FEF21}" dt="2024-07-24T04:19:26.940" v="0" actId="20578"/>
        <pc:sldMkLst>
          <pc:docMk/>
          <pc:sldMk cId="1748630567" sldId="258"/>
        </pc:sldMkLst>
      </pc:sldChg>
      <pc:sldChg chg="delSp modSp mod">
        <pc:chgData name="Kim Jaeger - Theatre Royal, Hobart" userId="d0cd20bb-cc1d-467d-8400-8b4aededf4ff" providerId="ADAL" clId="{CCB91359-0715-42B0-B7EF-7620CE9FEF21}" dt="2024-07-24T04:23:11.167" v="21" actId="478"/>
        <pc:sldMkLst>
          <pc:docMk/>
          <pc:sldMk cId="2194130414" sldId="259"/>
        </pc:sldMkLst>
        <pc:spChg chg="del mod">
          <ac:chgData name="Kim Jaeger - Theatre Royal, Hobart" userId="d0cd20bb-cc1d-467d-8400-8b4aededf4ff" providerId="ADAL" clId="{CCB91359-0715-42B0-B7EF-7620CE9FEF21}" dt="2024-07-24T04:20:42.154" v="12" actId="478"/>
          <ac:spMkLst>
            <pc:docMk/>
            <pc:sldMk cId="2194130414" sldId="259"/>
            <ac:spMk id="4" creationId="{592DEBB3-0B92-1D02-551D-07B6DB955B6A}"/>
          </ac:spMkLst>
        </pc:spChg>
        <pc:spChg chg="del">
          <ac:chgData name="Kim Jaeger - Theatre Royal, Hobart" userId="d0cd20bb-cc1d-467d-8400-8b4aededf4ff" providerId="ADAL" clId="{CCB91359-0715-42B0-B7EF-7620CE9FEF21}" dt="2024-07-24T04:23:11.167" v="21" actId="478"/>
          <ac:spMkLst>
            <pc:docMk/>
            <pc:sldMk cId="2194130414" sldId="259"/>
            <ac:spMk id="11" creationId="{EA252A27-C1F5-734C-62A6-52741800DC68}"/>
          </ac:spMkLst>
        </pc:spChg>
      </pc:sldChg>
      <pc:sldChg chg="delSp mod">
        <pc:chgData name="Kim Jaeger - Theatre Royal, Hobart" userId="d0cd20bb-cc1d-467d-8400-8b4aededf4ff" providerId="ADAL" clId="{CCB91359-0715-42B0-B7EF-7620CE9FEF21}" dt="2024-07-24T04:29:36.760" v="92" actId="478"/>
        <pc:sldMkLst>
          <pc:docMk/>
          <pc:sldMk cId="2519099407" sldId="260"/>
        </pc:sldMkLst>
        <pc:spChg chg="del">
          <ac:chgData name="Kim Jaeger - Theatre Royal, Hobart" userId="d0cd20bb-cc1d-467d-8400-8b4aededf4ff" providerId="ADAL" clId="{CCB91359-0715-42B0-B7EF-7620CE9FEF21}" dt="2024-07-24T04:29:36.760" v="92" actId="478"/>
          <ac:spMkLst>
            <pc:docMk/>
            <pc:sldMk cId="2519099407" sldId="260"/>
            <ac:spMk id="4" creationId="{97448544-5511-4BE1-8E97-0628BC713C90}"/>
          </ac:spMkLst>
        </pc:spChg>
      </pc:sldChg>
      <pc:sldChg chg="delSp modSp mod">
        <pc:chgData name="Kim Jaeger - Theatre Royal, Hobart" userId="d0cd20bb-cc1d-467d-8400-8b4aededf4ff" providerId="ADAL" clId="{CCB91359-0715-42B0-B7EF-7620CE9FEF21}" dt="2024-07-24T04:20:50.734" v="13" actId="478"/>
        <pc:sldMkLst>
          <pc:docMk/>
          <pc:sldMk cId="3482043703" sldId="261"/>
        </pc:sldMkLst>
        <pc:spChg chg="del mod">
          <ac:chgData name="Kim Jaeger - Theatre Royal, Hobart" userId="d0cd20bb-cc1d-467d-8400-8b4aededf4ff" providerId="ADAL" clId="{CCB91359-0715-42B0-B7EF-7620CE9FEF21}" dt="2024-07-24T04:20:50.734" v="13" actId="478"/>
          <ac:spMkLst>
            <pc:docMk/>
            <pc:sldMk cId="3482043703" sldId="261"/>
            <ac:spMk id="4" creationId="{F2B6132F-0D3B-4D6B-B32D-9F11BEBD82AF}"/>
          </ac:spMkLst>
        </pc:spChg>
      </pc:sldChg>
      <pc:sldChg chg="delSp modSp mod">
        <pc:chgData name="Kim Jaeger - Theatre Royal, Hobart" userId="d0cd20bb-cc1d-467d-8400-8b4aededf4ff" providerId="ADAL" clId="{CCB91359-0715-42B0-B7EF-7620CE9FEF21}" dt="2024-07-24T04:20:58.776" v="14" actId="478"/>
        <pc:sldMkLst>
          <pc:docMk/>
          <pc:sldMk cId="3906939629" sldId="262"/>
        </pc:sldMkLst>
        <pc:spChg chg="del mod">
          <ac:chgData name="Kim Jaeger - Theatre Royal, Hobart" userId="d0cd20bb-cc1d-467d-8400-8b4aededf4ff" providerId="ADAL" clId="{CCB91359-0715-42B0-B7EF-7620CE9FEF21}" dt="2024-07-24T04:20:58.776" v="14" actId="478"/>
          <ac:spMkLst>
            <pc:docMk/>
            <pc:sldMk cId="3906939629" sldId="262"/>
            <ac:spMk id="4" creationId="{17FAEDA6-5BAA-C45F-5999-7EF995C702DF}"/>
          </ac:spMkLst>
        </pc:spChg>
      </pc:sldChg>
      <pc:sldChg chg="delSp modSp mod">
        <pc:chgData name="Kim Jaeger - Theatre Royal, Hobart" userId="d0cd20bb-cc1d-467d-8400-8b4aededf4ff" providerId="ADAL" clId="{CCB91359-0715-42B0-B7EF-7620CE9FEF21}" dt="2024-07-24T04:22:32.720" v="20" actId="2711"/>
        <pc:sldMkLst>
          <pc:docMk/>
          <pc:sldMk cId="1000623495" sldId="263"/>
        </pc:sldMkLst>
        <pc:spChg chg="mod">
          <ac:chgData name="Kim Jaeger - Theatre Royal, Hobart" userId="d0cd20bb-cc1d-467d-8400-8b4aededf4ff" providerId="ADAL" clId="{CCB91359-0715-42B0-B7EF-7620CE9FEF21}" dt="2024-07-24T04:22:32.720" v="20" actId="2711"/>
          <ac:spMkLst>
            <pc:docMk/>
            <pc:sldMk cId="1000623495" sldId="263"/>
            <ac:spMk id="3" creationId="{CB940675-0D83-5955-49EF-65F5525BE00E}"/>
          </ac:spMkLst>
        </pc:spChg>
        <pc:spChg chg="del mod">
          <ac:chgData name="Kim Jaeger - Theatre Royal, Hobart" userId="d0cd20bb-cc1d-467d-8400-8b4aededf4ff" providerId="ADAL" clId="{CCB91359-0715-42B0-B7EF-7620CE9FEF21}" dt="2024-07-24T04:20:10.382" v="8" actId="478"/>
          <ac:spMkLst>
            <pc:docMk/>
            <pc:sldMk cId="1000623495" sldId="263"/>
            <ac:spMk id="4" creationId="{00E87188-E9A9-A8BE-C21D-440AD030A82B}"/>
          </ac:spMkLst>
        </pc:spChg>
      </pc:sldChg>
      <pc:sldChg chg="delSp modSp mod">
        <pc:chgData name="Kim Jaeger - Theatre Royal, Hobart" userId="d0cd20bb-cc1d-467d-8400-8b4aededf4ff" providerId="ADAL" clId="{CCB91359-0715-42B0-B7EF-7620CE9FEF21}" dt="2024-07-24T04:21:22.144" v="16" actId="478"/>
        <pc:sldMkLst>
          <pc:docMk/>
          <pc:sldMk cId="3817174969" sldId="264"/>
        </pc:sldMkLst>
        <pc:spChg chg="del mod">
          <ac:chgData name="Kim Jaeger - Theatre Royal, Hobart" userId="d0cd20bb-cc1d-467d-8400-8b4aededf4ff" providerId="ADAL" clId="{CCB91359-0715-42B0-B7EF-7620CE9FEF21}" dt="2024-07-24T04:21:22.144" v="16" actId="478"/>
          <ac:spMkLst>
            <pc:docMk/>
            <pc:sldMk cId="3817174969" sldId="264"/>
            <ac:spMk id="4" creationId="{EED01556-E220-E382-7EE6-2315F2391337}"/>
          </ac:spMkLst>
        </pc:spChg>
      </pc:sldChg>
      <pc:sldChg chg="delSp mod">
        <pc:chgData name="Kim Jaeger - Theatre Royal, Hobart" userId="d0cd20bb-cc1d-467d-8400-8b4aededf4ff" providerId="ADAL" clId="{CCB91359-0715-42B0-B7EF-7620CE9FEF21}" dt="2024-07-24T04:21:25.878" v="17" actId="478"/>
        <pc:sldMkLst>
          <pc:docMk/>
          <pc:sldMk cId="1461556943" sldId="265"/>
        </pc:sldMkLst>
        <pc:spChg chg="del">
          <ac:chgData name="Kim Jaeger - Theatre Royal, Hobart" userId="d0cd20bb-cc1d-467d-8400-8b4aededf4ff" providerId="ADAL" clId="{CCB91359-0715-42B0-B7EF-7620CE9FEF21}" dt="2024-07-24T04:21:25.878" v="17" actId="478"/>
          <ac:spMkLst>
            <pc:docMk/>
            <pc:sldMk cId="1461556943" sldId="265"/>
            <ac:spMk id="4" creationId="{22498D9F-C520-B91E-7484-18AF6CA53A49}"/>
          </ac:spMkLst>
        </pc:spChg>
      </pc:sldChg>
      <pc:sldChg chg="delSp modSp mod">
        <pc:chgData name="Kim Jaeger - Theatre Royal, Hobart" userId="d0cd20bb-cc1d-467d-8400-8b4aededf4ff" providerId="ADAL" clId="{CCB91359-0715-42B0-B7EF-7620CE9FEF21}" dt="2024-07-24T04:22:21.052" v="18" actId="255"/>
        <pc:sldMkLst>
          <pc:docMk/>
          <pc:sldMk cId="2764375983" sldId="266"/>
        </pc:sldMkLst>
        <pc:spChg chg="del mod">
          <ac:chgData name="Kim Jaeger - Theatre Royal, Hobart" userId="d0cd20bb-cc1d-467d-8400-8b4aededf4ff" providerId="ADAL" clId="{CCB91359-0715-42B0-B7EF-7620CE9FEF21}" dt="2024-07-24T04:20:07.129" v="7" actId="478"/>
          <ac:spMkLst>
            <pc:docMk/>
            <pc:sldMk cId="2764375983" sldId="266"/>
            <ac:spMk id="4" creationId="{7546BFD6-D6CB-9348-91DB-11FE86C76816}"/>
          </ac:spMkLst>
        </pc:spChg>
        <pc:spChg chg="mod">
          <ac:chgData name="Kim Jaeger - Theatre Royal, Hobart" userId="d0cd20bb-cc1d-467d-8400-8b4aededf4ff" providerId="ADAL" clId="{CCB91359-0715-42B0-B7EF-7620CE9FEF21}" dt="2024-07-24T04:22:21.052" v="18" actId="255"/>
          <ac:spMkLst>
            <pc:docMk/>
            <pc:sldMk cId="2764375983" sldId="266"/>
            <ac:spMk id="14" creationId="{8E49B468-DA23-E057-6FD5-D30E757680B0}"/>
          </ac:spMkLst>
        </pc:spChg>
      </pc:sldChg>
      <pc:sldChg chg="addSp delSp modSp mod">
        <pc:chgData name="Kim Jaeger - Theatre Royal, Hobart" userId="d0cd20bb-cc1d-467d-8400-8b4aededf4ff" providerId="ADAL" clId="{CCB91359-0715-42B0-B7EF-7620CE9FEF21}" dt="2024-07-24T04:20:33.394" v="11" actId="478"/>
        <pc:sldMkLst>
          <pc:docMk/>
          <pc:sldMk cId="789523868" sldId="267"/>
        </pc:sldMkLst>
        <pc:spChg chg="del mod">
          <ac:chgData name="Kim Jaeger - Theatre Royal, Hobart" userId="d0cd20bb-cc1d-467d-8400-8b4aededf4ff" providerId="ADAL" clId="{CCB91359-0715-42B0-B7EF-7620CE9FEF21}" dt="2024-07-24T04:20:33.394" v="11" actId="478"/>
          <ac:spMkLst>
            <pc:docMk/>
            <pc:sldMk cId="789523868" sldId="267"/>
            <ac:spMk id="4" creationId="{17FAEDA6-5BAA-C45F-5999-7EF995C702DF}"/>
          </ac:spMkLst>
        </pc:spChg>
        <pc:spChg chg="add del">
          <ac:chgData name="Kim Jaeger - Theatre Royal, Hobart" userId="d0cd20bb-cc1d-467d-8400-8b4aededf4ff" providerId="ADAL" clId="{CCB91359-0715-42B0-B7EF-7620CE9FEF21}" dt="2024-07-24T04:20:28.612" v="10" actId="478"/>
          <ac:spMkLst>
            <pc:docMk/>
            <pc:sldMk cId="789523868" sldId="267"/>
            <ac:spMk id="13" creationId="{07F14421-E06A-249B-69B1-422FBC8919C2}"/>
          </ac:spMkLst>
        </pc:spChg>
      </pc:sldChg>
    </pc:docChg>
  </pc:docChgLst>
  <pc:docChgLst>
    <pc:chgData name="Sophia Di Venuto - Theatre Royal, Hobart" userId="S::sophia@theatreroyal.com.au::e3a5581a-6b9a-475f-81b1-e6f704b01ac5" providerId="AD" clId="Web-{1F5F1129-2554-BCAF-9A89-C3E2CD9AE383}"/>
    <pc:docChg chg="modSld">
      <pc:chgData name="Sophia Di Venuto - Theatre Royal, Hobart" userId="S::sophia@theatreroyal.com.au::e3a5581a-6b9a-475f-81b1-e6f704b01ac5" providerId="AD" clId="Web-{1F5F1129-2554-BCAF-9A89-C3E2CD9AE383}" dt="2024-07-19T05:05:23.798" v="24" actId="1076"/>
      <pc:docMkLst>
        <pc:docMk/>
      </pc:docMkLst>
      <pc:sldChg chg="addSp delSp modSp">
        <pc:chgData name="Sophia Di Venuto - Theatre Royal, Hobart" userId="S::sophia@theatreroyal.com.au::e3a5581a-6b9a-475f-81b1-e6f704b01ac5" providerId="AD" clId="Web-{1F5F1129-2554-BCAF-9A89-C3E2CD9AE383}" dt="2024-07-19T05:05:23.798" v="24" actId="1076"/>
        <pc:sldMkLst>
          <pc:docMk/>
          <pc:sldMk cId="3012597276" sldId="257"/>
        </pc:sldMkLst>
        <pc:spChg chg="mod">
          <ac:chgData name="Sophia Di Venuto - Theatre Royal, Hobart" userId="S::sophia@theatreroyal.com.au::e3a5581a-6b9a-475f-81b1-e6f704b01ac5" providerId="AD" clId="Web-{1F5F1129-2554-BCAF-9A89-C3E2CD9AE383}" dt="2024-07-19T05:02:46.138" v="17" actId="14100"/>
          <ac:spMkLst>
            <pc:docMk/>
            <pc:sldMk cId="3012597276" sldId="257"/>
            <ac:spMk id="3" creationId="{975B4335-C873-4192-3D68-95E1C41EA65B}"/>
          </ac:spMkLst>
        </pc:spChg>
        <pc:picChg chg="add del mod">
          <ac:chgData name="Sophia Di Venuto - Theatre Royal, Hobart" userId="S::sophia@theatreroyal.com.au::e3a5581a-6b9a-475f-81b1-e6f704b01ac5" providerId="AD" clId="Web-{1F5F1129-2554-BCAF-9A89-C3E2CD9AE383}" dt="2024-07-19T05:02:26.106" v="10"/>
          <ac:picMkLst>
            <pc:docMk/>
            <pc:sldMk cId="3012597276" sldId="257"/>
            <ac:picMk id="4" creationId="{DC7B511D-0D0C-2FCE-3172-62396882B02D}"/>
          </ac:picMkLst>
        </pc:picChg>
        <pc:picChg chg="add mod modCrop">
          <ac:chgData name="Sophia Di Venuto - Theatre Royal, Hobart" userId="S::sophia@theatreroyal.com.au::e3a5581a-6b9a-475f-81b1-e6f704b01ac5" providerId="AD" clId="Web-{1F5F1129-2554-BCAF-9A89-C3E2CD9AE383}" dt="2024-07-19T05:05:23.798" v="24" actId="1076"/>
          <ac:picMkLst>
            <pc:docMk/>
            <pc:sldMk cId="3012597276" sldId="257"/>
            <ac:picMk id="5" creationId="{11F9BB29-752D-13AF-2775-DB4BAB3C9F76}"/>
          </ac:picMkLst>
        </pc:picChg>
        <pc:picChg chg="del mod modCrop">
          <ac:chgData name="Sophia Di Venuto - Theatre Royal, Hobart" userId="S::sophia@theatreroyal.com.au::e3a5581a-6b9a-475f-81b1-e6f704b01ac5" providerId="AD" clId="Web-{1F5F1129-2554-BCAF-9A89-C3E2CD9AE383}" dt="2024-07-19T05:01:28.574" v="4"/>
          <ac:picMkLst>
            <pc:docMk/>
            <pc:sldMk cId="3012597276" sldId="257"/>
            <ac:picMk id="9" creationId="{10B689D0-B7E0-0DB0-0141-A5AA3010BAF4}"/>
          </ac:picMkLst>
        </pc:picChg>
      </pc:sldChg>
    </pc:docChg>
  </pc:docChgLst>
  <pc:docChgLst>
    <pc:chgData name="Sophia Di Venuto - Theatre Royal, Hobart" userId="S::sophia@theatreroyal.com.au::e3a5581a-6b9a-475f-81b1-e6f704b01ac5" providerId="AD" clId="Web-{D139FB0E-DC19-FC1D-9AA2-FB272E9D0447}"/>
    <pc:docChg chg="modSld">
      <pc:chgData name="Sophia Di Venuto - Theatre Royal, Hobart" userId="S::sophia@theatreroyal.com.au::e3a5581a-6b9a-475f-81b1-e6f704b01ac5" providerId="AD" clId="Web-{D139FB0E-DC19-FC1D-9AA2-FB272E9D0447}" dt="2024-07-19T03:03:27.507" v="21" actId="20577"/>
      <pc:docMkLst>
        <pc:docMk/>
      </pc:docMkLst>
      <pc:sldChg chg="modSp">
        <pc:chgData name="Sophia Di Venuto - Theatre Royal, Hobart" userId="S::sophia@theatreroyal.com.au::e3a5581a-6b9a-475f-81b1-e6f704b01ac5" providerId="AD" clId="Web-{D139FB0E-DC19-FC1D-9AA2-FB272E9D0447}" dt="2024-07-19T03:02:43.663" v="12" actId="20577"/>
        <pc:sldMkLst>
          <pc:docMk/>
          <pc:sldMk cId="2519099407" sldId="260"/>
        </pc:sldMkLst>
        <pc:spChg chg="mod">
          <ac:chgData name="Sophia Di Venuto - Theatre Royal, Hobart" userId="S::sophia@theatreroyal.com.au::e3a5581a-6b9a-475f-81b1-e6f704b01ac5" providerId="AD" clId="Web-{D139FB0E-DC19-FC1D-9AA2-FB272E9D0447}" dt="2024-07-19T03:02:43.663" v="12" actId="20577"/>
          <ac:spMkLst>
            <pc:docMk/>
            <pc:sldMk cId="2519099407" sldId="260"/>
            <ac:spMk id="8" creationId="{5B5985AE-A21F-A9CA-FECC-9BD98BC48459}"/>
          </ac:spMkLst>
        </pc:spChg>
      </pc:sldChg>
      <pc:sldChg chg="modSp">
        <pc:chgData name="Sophia Di Venuto - Theatre Royal, Hobart" userId="S::sophia@theatreroyal.com.au::e3a5581a-6b9a-475f-81b1-e6f704b01ac5" providerId="AD" clId="Web-{D139FB0E-DC19-FC1D-9AA2-FB272E9D0447}" dt="2024-07-19T03:02:36.631" v="10" actId="20577"/>
        <pc:sldMkLst>
          <pc:docMk/>
          <pc:sldMk cId="3482043703" sldId="261"/>
        </pc:sldMkLst>
        <pc:spChg chg="mod">
          <ac:chgData name="Sophia Di Venuto - Theatre Royal, Hobart" userId="S::sophia@theatreroyal.com.au::e3a5581a-6b9a-475f-81b1-e6f704b01ac5" providerId="AD" clId="Web-{D139FB0E-DC19-FC1D-9AA2-FB272E9D0447}" dt="2024-07-19T03:02:36.631" v="10" actId="20577"/>
          <ac:spMkLst>
            <pc:docMk/>
            <pc:sldMk cId="3482043703" sldId="261"/>
            <ac:spMk id="8" creationId="{29E17EE5-CB05-5838-BF95-B68C0E26BF48}"/>
          </ac:spMkLst>
        </pc:spChg>
      </pc:sldChg>
      <pc:sldChg chg="modSp">
        <pc:chgData name="Sophia Di Venuto - Theatre Royal, Hobart" userId="S::sophia@theatreroyal.com.au::e3a5581a-6b9a-475f-81b1-e6f704b01ac5" providerId="AD" clId="Web-{D139FB0E-DC19-FC1D-9AA2-FB272E9D0447}" dt="2024-07-19T03:03:27.507" v="21" actId="20577"/>
        <pc:sldMkLst>
          <pc:docMk/>
          <pc:sldMk cId="3817174969" sldId="264"/>
        </pc:sldMkLst>
        <pc:spChg chg="mod">
          <ac:chgData name="Sophia Di Venuto - Theatre Royal, Hobart" userId="S::sophia@theatreroyal.com.au::e3a5581a-6b9a-475f-81b1-e6f704b01ac5" providerId="AD" clId="Web-{D139FB0E-DC19-FC1D-9AA2-FB272E9D0447}" dt="2024-07-19T03:03:27.507" v="21" actId="20577"/>
          <ac:spMkLst>
            <pc:docMk/>
            <pc:sldMk cId="3817174969" sldId="264"/>
            <ac:spMk id="3" creationId="{E6E47826-4ADA-B1EC-178E-5233653970FF}"/>
          </ac:spMkLst>
        </pc:spChg>
      </pc:sldChg>
    </pc:docChg>
  </pc:docChgLst>
  <pc:docChgLst>
    <pc:chgData name="Kim Jaeger - Theatre Royal, Hobart" userId="S::kim@theatreroyal.com.au::d0cd20bb-cc1d-467d-8400-8b4aededf4ff" providerId="AD" clId="Web-{B735EBF3-CF21-1CEC-ED0A-17660F281FFC}"/>
    <pc:docChg chg="modSld">
      <pc:chgData name="Kim Jaeger - Theatre Royal, Hobart" userId="S::kim@theatreroyal.com.au::d0cd20bb-cc1d-467d-8400-8b4aededf4ff" providerId="AD" clId="Web-{B735EBF3-CF21-1CEC-ED0A-17660F281FFC}" dt="2024-07-22T23:16:55.287" v="27" actId="20577"/>
      <pc:docMkLst>
        <pc:docMk/>
      </pc:docMkLst>
      <pc:sldChg chg="modSp">
        <pc:chgData name="Kim Jaeger - Theatre Royal, Hobart" userId="S::kim@theatreroyal.com.au::d0cd20bb-cc1d-467d-8400-8b4aededf4ff" providerId="AD" clId="Web-{B735EBF3-CF21-1CEC-ED0A-17660F281FFC}" dt="2024-07-22T21:58:43.116" v="2" actId="20577"/>
        <pc:sldMkLst>
          <pc:docMk/>
          <pc:sldMk cId="109857222" sldId="256"/>
        </pc:sldMkLst>
        <pc:spChg chg="mod">
          <ac:chgData name="Kim Jaeger - Theatre Royal, Hobart" userId="S::kim@theatreroyal.com.au::d0cd20bb-cc1d-467d-8400-8b4aededf4ff" providerId="AD" clId="Web-{B735EBF3-CF21-1CEC-ED0A-17660F281FFC}" dt="2024-07-22T21:58:33.069" v="1" actId="20577"/>
          <ac:spMkLst>
            <pc:docMk/>
            <pc:sldMk cId="109857222" sldId="256"/>
            <ac:spMk id="2" creationId="{00000000-0000-0000-0000-000000000000}"/>
          </ac:spMkLst>
        </pc:spChg>
        <pc:spChg chg="mod">
          <ac:chgData name="Kim Jaeger - Theatre Royal, Hobart" userId="S::kim@theatreroyal.com.au::d0cd20bb-cc1d-467d-8400-8b4aededf4ff" providerId="AD" clId="Web-{B735EBF3-CF21-1CEC-ED0A-17660F281FFC}" dt="2024-07-22T21:58:43.116" v="2" actId="20577"/>
          <ac:spMkLst>
            <pc:docMk/>
            <pc:sldMk cId="109857222" sldId="256"/>
            <ac:spMk id="3" creationId="{00000000-0000-0000-0000-000000000000}"/>
          </ac:spMkLst>
        </pc:spChg>
      </pc:sldChg>
      <pc:sldChg chg="modSp">
        <pc:chgData name="Kim Jaeger - Theatre Royal, Hobart" userId="S::kim@theatreroyal.com.au::d0cd20bb-cc1d-467d-8400-8b4aededf4ff" providerId="AD" clId="Web-{B735EBF3-CF21-1CEC-ED0A-17660F281FFC}" dt="2024-07-22T22:25:27.456" v="4" actId="20577"/>
        <pc:sldMkLst>
          <pc:docMk/>
          <pc:sldMk cId="3012597276" sldId="257"/>
        </pc:sldMkLst>
        <pc:spChg chg="mod">
          <ac:chgData name="Kim Jaeger - Theatre Royal, Hobart" userId="S::kim@theatreroyal.com.au::d0cd20bb-cc1d-467d-8400-8b4aededf4ff" providerId="AD" clId="Web-{B735EBF3-CF21-1CEC-ED0A-17660F281FFC}" dt="2024-07-22T22:25:27.456" v="4" actId="20577"/>
          <ac:spMkLst>
            <pc:docMk/>
            <pc:sldMk cId="3012597276" sldId="257"/>
            <ac:spMk id="2" creationId="{ACB6F2CB-3495-6CC6-4C20-96283BA5E632}"/>
          </ac:spMkLst>
        </pc:spChg>
        <pc:spChg chg="mod">
          <ac:chgData name="Kim Jaeger - Theatre Royal, Hobart" userId="S::kim@theatreroyal.com.au::d0cd20bb-cc1d-467d-8400-8b4aededf4ff" providerId="AD" clId="Web-{B735EBF3-CF21-1CEC-ED0A-17660F281FFC}" dt="2024-07-22T22:25:23.003" v="3" actId="20577"/>
          <ac:spMkLst>
            <pc:docMk/>
            <pc:sldMk cId="3012597276" sldId="257"/>
            <ac:spMk id="3" creationId="{975B4335-C873-4192-3D68-95E1C41EA65B}"/>
          </ac:spMkLst>
        </pc:spChg>
      </pc:sldChg>
      <pc:sldChg chg="modSp">
        <pc:chgData name="Kim Jaeger - Theatre Royal, Hobart" userId="S::kim@theatreroyal.com.au::d0cd20bb-cc1d-467d-8400-8b4aededf4ff" providerId="AD" clId="Web-{B735EBF3-CF21-1CEC-ED0A-17660F281FFC}" dt="2024-07-22T23:16:06.816" v="17" actId="20577"/>
        <pc:sldMkLst>
          <pc:docMk/>
          <pc:sldMk cId="1748630567" sldId="258"/>
        </pc:sldMkLst>
        <pc:spChg chg="mod">
          <ac:chgData name="Kim Jaeger - Theatre Royal, Hobart" userId="S::kim@theatreroyal.com.au::d0cd20bb-cc1d-467d-8400-8b4aededf4ff" providerId="AD" clId="Web-{B735EBF3-CF21-1CEC-ED0A-17660F281FFC}" dt="2024-07-22T22:25:49.035" v="9" actId="20577"/>
          <ac:spMkLst>
            <pc:docMk/>
            <pc:sldMk cId="1748630567" sldId="258"/>
            <ac:spMk id="2" creationId="{2A56B25C-1FA4-0DCC-A5D9-49D5B675A867}"/>
          </ac:spMkLst>
        </pc:spChg>
        <pc:spChg chg="mod">
          <ac:chgData name="Kim Jaeger - Theatre Royal, Hobart" userId="S::kim@theatreroyal.com.au::d0cd20bb-cc1d-467d-8400-8b4aededf4ff" providerId="AD" clId="Web-{B735EBF3-CF21-1CEC-ED0A-17660F281FFC}" dt="2024-07-22T23:16:06.816" v="17" actId="20577"/>
          <ac:spMkLst>
            <pc:docMk/>
            <pc:sldMk cId="1748630567" sldId="258"/>
            <ac:spMk id="3" creationId="{9A07A147-2DB1-53E4-B502-5675C1AA2286}"/>
          </ac:spMkLst>
        </pc:spChg>
        <pc:spChg chg="mod">
          <ac:chgData name="Kim Jaeger - Theatre Royal, Hobart" userId="S::kim@theatreroyal.com.au::d0cd20bb-cc1d-467d-8400-8b4aededf4ff" providerId="AD" clId="Web-{B735EBF3-CF21-1CEC-ED0A-17660F281FFC}" dt="2024-07-22T22:25:44.879" v="8" actId="20577"/>
          <ac:spMkLst>
            <pc:docMk/>
            <pc:sldMk cId="1748630567" sldId="258"/>
            <ac:spMk id="5" creationId="{79BD9941-CA4F-0917-0207-3E76C77A3A62}"/>
          </ac:spMkLst>
        </pc:spChg>
      </pc:sldChg>
      <pc:sldChg chg="modSp">
        <pc:chgData name="Kim Jaeger - Theatre Royal, Hobart" userId="S::kim@theatreroyal.com.au::d0cd20bb-cc1d-467d-8400-8b4aededf4ff" providerId="AD" clId="Web-{B735EBF3-CF21-1CEC-ED0A-17660F281FFC}" dt="2024-07-22T23:16:55.287" v="27" actId="20577"/>
        <pc:sldMkLst>
          <pc:docMk/>
          <pc:sldMk cId="2194130414" sldId="259"/>
        </pc:sldMkLst>
        <pc:spChg chg="mod">
          <ac:chgData name="Kim Jaeger - Theatre Royal, Hobart" userId="S::kim@theatreroyal.com.au::d0cd20bb-cc1d-467d-8400-8b4aededf4ff" providerId="AD" clId="Web-{B735EBF3-CF21-1CEC-ED0A-17660F281FFC}" dt="2024-07-22T23:16:50.178" v="26" actId="20577"/>
          <ac:spMkLst>
            <pc:docMk/>
            <pc:sldMk cId="2194130414" sldId="259"/>
            <ac:spMk id="2" creationId="{9D7C4FB4-AF03-0F1D-120F-2786535B3DE1}"/>
          </ac:spMkLst>
        </pc:spChg>
        <pc:spChg chg="mod">
          <ac:chgData name="Kim Jaeger - Theatre Royal, Hobart" userId="S::kim@theatreroyal.com.au::d0cd20bb-cc1d-467d-8400-8b4aededf4ff" providerId="AD" clId="Web-{B735EBF3-CF21-1CEC-ED0A-17660F281FFC}" dt="2024-07-22T23:16:55.287" v="27" actId="20577"/>
          <ac:spMkLst>
            <pc:docMk/>
            <pc:sldMk cId="2194130414" sldId="259"/>
            <ac:spMk id="8" creationId="{23729797-2794-238A-7F6D-173295CDFDB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C76269-0A24-663C-4D70-5D75B673EB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B9F3C5E-FB83-D5BC-ED01-D753A4D3ED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FE678B-F7FE-4191-AD58-B0AE66BCD44D}" type="datetimeFigureOut">
              <a:rPr lang="en-AU" smtClean="0"/>
              <a:t>23/07/2024</a:t>
            </a:fld>
            <a:endParaRPr lang="en-AU"/>
          </a:p>
        </p:txBody>
      </p:sp>
      <p:sp>
        <p:nvSpPr>
          <p:cNvPr id="4" name="Footer Placeholder 3">
            <a:extLst>
              <a:ext uri="{FF2B5EF4-FFF2-40B4-BE49-F238E27FC236}">
                <a16:creationId xmlns:a16="http://schemas.microsoft.com/office/drawing/2014/main" id="{495A0BB9-EB46-AC48-A52D-2C8055D373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CC1613-8625-C706-3639-50B4B40F6C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BF720F-80B6-4E02-9CC3-177EDF2CE748}" type="slidenum">
              <a:rPr lang="en-AU" smtClean="0"/>
              <a:t>‹#›</a:t>
            </a:fld>
            <a:endParaRPr lang="en-AU"/>
          </a:p>
        </p:txBody>
      </p:sp>
    </p:spTree>
    <p:extLst>
      <p:ext uri="{BB962C8B-B14F-4D97-AF65-F5344CB8AC3E}">
        <p14:creationId xmlns:p14="http://schemas.microsoft.com/office/powerpoint/2010/main" val="423882199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E88836-5BE1-436C-833E-ECE8B65CDC05}" type="datetimeFigureOut">
              <a:rPr lang="en-AU" smtClean="0"/>
              <a:t>23/07/2024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9C5D59-209E-487B-9904-C2136AF7892D}" type="slidenum">
              <a:rPr lang="en-AU" smtClean="0"/>
              <a:t>‹#›</a:t>
            </a:fld>
            <a:endParaRPr lang="en-AU"/>
          </a:p>
        </p:txBody>
      </p:sp>
    </p:spTree>
    <p:extLst>
      <p:ext uri="{BB962C8B-B14F-4D97-AF65-F5344CB8AC3E}">
        <p14:creationId xmlns:p14="http://schemas.microsoft.com/office/powerpoint/2010/main" val="344946894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8D5D83F1-BF6E-4A98-8153-BAC9ABDE7CE3}" type="datetimeFigureOut">
              <a:rPr lang="en-US" dirty="0"/>
              <a:t>7/23/2024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1093292667"/>
      </p:ext>
    </p:extLst>
  </p:cSld>
  <p:clrMapOvr>
    <a:masterClrMapping/>
  </p:clrMapOvr>
  <p:hf sldNum="0" hdr="0" ft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ED9BE5A2-57A1-4629-B29D-D386573AF9F3}" type="datetimeFigureOut">
              <a:rPr lang="en-US" dirty="0"/>
              <a:t>7/23/2024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3774663933"/>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A3A72485-1B57-41B4-A998-97848CC136C2}" type="datetimeFigureOut">
              <a:rPr lang="en-US" dirty="0"/>
              <a:t>7/23/2024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1692556319"/>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BA576E92-E5C8-4FF8-B2BE-A516F6A1724E}" type="datetimeFigureOut">
              <a:rPr lang="en-US" dirty="0"/>
              <a:t>7/23/2024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2170809774"/>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06DDB232-C681-46A2-B21F-2BD21E9CA134}" type="datetimeFigureOut">
              <a:rPr lang="en-US" dirty="0"/>
              <a:t>7/23/2024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4265543930"/>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30ABE26E-66F9-4E5F-9E07-CA7CDB200281}" type="datetimeFigureOut">
              <a:rPr lang="en-US" dirty="0"/>
              <a:t>7/23/2024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3403763490"/>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85A1A01C-F286-49E7-998E-3D5BB613F99A}" type="datetimeFigureOut">
              <a:rPr lang="en-US" dirty="0"/>
              <a:t>7/23/2024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1672261330"/>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7CC2C0A-F771-42D9-AAB0-90C3A2B0FEAD}" type="datetimeFigureOut">
              <a:rPr lang="en-US" dirty="0"/>
              <a:t>7/23/2024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2033648247"/>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2CA2A270-409D-4410-9649-B7481576446C}" type="datetimeFigureOut">
              <a:rPr lang="en-US" dirty="0"/>
              <a:t>7/23/2024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2942132106"/>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42200AA3-798A-4433-8927-6E115914B6EF}" type="datetimeFigureOut">
              <a:rPr lang="en-US" dirty="0"/>
              <a:t>7/23/2024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1910581201"/>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36322871-0F85-43DC-99D7-CA8E7437E2EC}" type="datetimeFigureOut">
              <a:rPr lang="en-US" dirty="0"/>
              <a:t>7/23/2024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1344657151"/>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E857DF4D-D974-434D-9D64-40B7405DF5F0}" type="datetimeFigureOut">
              <a:rPr lang="en-US" dirty="0"/>
              <a:t>7/23/2024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r>
              <a:rPr lang="en-US"/>
              <a:t>    </a:t>
            </a:r>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dirty="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8668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guide id="5" pos="576">
          <p15:clr>
            <a:srgbClr val="F26B43"/>
          </p15:clr>
        </p15:guide>
        <p15:guide id="6" orient="horz"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skyavenue.com.au/virtualtour/theatre-royal.html?html5=prefe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0A1398-EFCF-3118-8C1B-49B1179CD0AE}"/>
              </a:ext>
            </a:extLst>
          </p:cNvPr>
          <p:cNvSpPr/>
          <p:nvPr/>
        </p:nvSpPr>
        <p:spPr>
          <a:xfrm>
            <a:off x="-145335" y="-230114"/>
            <a:ext cx="12535152" cy="7088113"/>
          </a:xfrm>
          <a:prstGeom prst="rect">
            <a:avLst/>
          </a:prstGeom>
          <a:solidFill>
            <a:srgbClr val="E02D47"/>
          </a:solidFill>
          <a:ln>
            <a:solidFill>
              <a:srgbClr val="E02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p:nvPr>
        </p:nvSpPr>
        <p:spPr>
          <a:xfrm>
            <a:off x="958349" y="5194639"/>
            <a:ext cx="9959587" cy="1834855"/>
          </a:xfrm>
        </p:spPr>
        <p:txBody>
          <a:bodyPr vert="horz" lIns="91440" tIns="45720" rIns="91440" bIns="45720" rtlCol="0" anchor="t">
            <a:noAutofit/>
          </a:bodyPr>
          <a:lstStyle/>
          <a:p>
            <a:pPr>
              <a:lnSpc>
                <a:spcPct val="100000"/>
              </a:lnSpc>
            </a:pPr>
            <a:r>
              <a:rPr lang="en-US" sz="2000" b="0" cap="none" spc="0">
                <a:solidFill>
                  <a:srgbClr val="FFFFFF"/>
                </a:solidFill>
                <a:latin typeface="Arial"/>
                <a:cs typeface="Arial"/>
                <a:hlinkClick r:id="rId2">
                  <a:extLst>
                    <a:ext uri="{A12FA001-AC4F-418D-AE19-62706E023703}">
                      <ahyp:hlinkClr xmlns:ahyp="http://schemas.microsoft.com/office/drawing/2018/hyperlinkcolor" val="tx"/>
                    </a:ext>
                  </a:extLst>
                </a:hlinkClick>
              </a:rPr>
              <a:t>Virtual tour available here</a:t>
            </a:r>
            <a:r>
              <a:rPr lang="en-US" sz="2000" b="0" cap="none" spc="0">
                <a:solidFill>
                  <a:srgbClr val="FFFFFF"/>
                </a:solidFill>
                <a:latin typeface="Arial"/>
                <a:cs typeface="Arial"/>
              </a:rPr>
              <a:t>  </a:t>
            </a:r>
          </a:p>
        </p:txBody>
      </p:sp>
      <p:pic>
        <p:nvPicPr>
          <p:cNvPr id="6" name="Picture 5" descr="A red background with white text">
            <a:extLst>
              <a:ext uri="{FF2B5EF4-FFF2-40B4-BE49-F238E27FC236}">
                <a16:creationId xmlns:a16="http://schemas.microsoft.com/office/drawing/2014/main" id="{150172FE-99F1-C070-9C13-F451DB182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65" y="731807"/>
            <a:ext cx="7992836" cy="3524841"/>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02D4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3A2CE0-60DD-6FAA-8870-CB21D9E78553}"/>
              </a:ext>
            </a:extLst>
          </p:cNvPr>
          <p:cNvSpPr/>
          <p:nvPr/>
        </p:nvSpPr>
        <p:spPr>
          <a:xfrm>
            <a:off x="230521" y="222837"/>
            <a:ext cx="11718151" cy="6408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51C71024-3859-11E6-B528-0F05ECEBA3CD}"/>
              </a:ext>
            </a:extLst>
          </p:cNvPr>
          <p:cNvSpPr>
            <a:spLocks noGrp="1"/>
          </p:cNvSpPr>
          <p:nvPr>
            <p:ph type="title"/>
          </p:nvPr>
        </p:nvSpPr>
        <p:spPr>
          <a:xfrm>
            <a:off x="803936" y="1448196"/>
            <a:ext cx="6226541" cy="625965"/>
          </a:xfrm>
        </p:spPr>
        <p:txBody>
          <a:bodyPr>
            <a:normAutofit fontScale="90000"/>
          </a:bodyPr>
          <a:lstStyle/>
          <a:p>
            <a:r>
              <a:rPr lang="en-US" sz="3200" b="1">
                <a:latin typeface="Arial"/>
                <a:cs typeface="Arial"/>
              </a:rPr>
              <a:t>If you need a break, </a:t>
            </a:r>
            <a:br>
              <a:rPr lang="en-US" sz="3200" b="1">
                <a:latin typeface="Arial"/>
                <a:cs typeface="Arial"/>
              </a:rPr>
            </a:br>
            <a:r>
              <a:rPr lang="en-US" sz="3200" b="1">
                <a:latin typeface="Arial"/>
                <a:cs typeface="Arial"/>
              </a:rPr>
              <a:t>that's okay</a:t>
            </a:r>
          </a:p>
        </p:txBody>
      </p:sp>
      <p:sp>
        <p:nvSpPr>
          <p:cNvPr id="3" name="Content Placeholder 2">
            <a:extLst>
              <a:ext uri="{FF2B5EF4-FFF2-40B4-BE49-F238E27FC236}">
                <a16:creationId xmlns:a16="http://schemas.microsoft.com/office/drawing/2014/main" id="{BAAC2B66-E929-6CAF-488B-D17ADB8ED1F7}"/>
              </a:ext>
            </a:extLst>
          </p:cNvPr>
          <p:cNvSpPr>
            <a:spLocks noGrp="1"/>
          </p:cNvSpPr>
          <p:nvPr>
            <p:ph idx="1"/>
          </p:nvPr>
        </p:nvSpPr>
        <p:spPr>
          <a:xfrm>
            <a:off x="914562" y="5216376"/>
            <a:ext cx="1822502" cy="714080"/>
          </a:xfrm>
        </p:spPr>
        <p:txBody>
          <a:bodyPr vert="horz" lIns="91440" tIns="45720" rIns="91440" bIns="45720" rtlCol="0" anchor="t">
            <a:normAutofit/>
          </a:bodyPr>
          <a:lstStyle/>
          <a:p>
            <a:pPr>
              <a:lnSpc>
                <a:spcPct val="100000"/>
              </a:lnSpc>
              <a:buNone/>
            </a:pPr>
            <a:r>
              <a:rPr lang="en-US">
                <a:solidFill>
                  <a:srgbClr val="FFFFFF"/>
                </a:solidFill>
                <a:latin typeface="Brut Grotesque"/>
              </a:rPr>
              <a:t>hmmm</a:t>
            </a:r>
          </a:p>
        </p:txBody>
      </p:sp>
      <p:sp>
        <p:nvSpPr>
          <p:cNvPr id="10" name="TextBox 9">
            <a:extLst>
              <a:ext uri="{FF2B5EF4-FFF2-40B4-BE49-F238E27FC236}">
                <a16:creationId xmlns:a16="http://schemas.microsoft.com/office/drawing/2014/main" id="{71042BE9-E78F-11A0-6615-0E83AD1A6057}"/>
              </a:ext>
            </a:extLst>
          </p:cNvPr>
          <p:cNvSpPr txBox="1"/>
          <p:nvPr/>
        </p:nvSpPr>
        <p:spPr>
          <a:xfrm>
            <a:off x="6154177" y="5167282"/>
            <a:ext cx="27593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a:cs typeface="Arial"/>
              </a:rPr>
              <a:t>Image credit: </a:t>
            </a:r>
            <a:r>
              <a:rPr lang="en-US" sz="800">
                <a:latin typeface="Arial"/>
                <a:ea typeface="Roboto"/>
                <a:cs typeface="Roboto"/>
              </a:rPr>
              <a:t>Cassie Sullivan</a:t>
            </a:r>
          </a:p>
        </p:txBody>
      </p:sp>
      <p:sp>
        <p:nvSpPr>
          <p:cNvPr id="14" name="TextBox 13">
            <a:extLst>
              <a:ext uri="{FF2B5EF4-FFF2-40B4-BE49-F238E27FC236}">
                <a16:creationId xmlns:a16="http://schemas.microsoft.com/office/drawing/2014/main" id="{8E49B468-DA23-E057-6FD5-D30E757680B0}"/>
              </a:ext>
            </a:extLst>
          </p:cNvPr>
          <p:cNvSpPr txBox="1"/>
          <p:nvPr/>
        </p:nvSpPr>
        <p:spPr>
          <a:xfrm>
            <a:off x="803936" y="2578584"/>
            <a:ext cx="5167280" cy="1631216"/>
          </a:xfrm>
          <a:prstGeom prst="rect">
            <a:avLst/>
          </a:prstGeom>
          <a:noFill/>
        </p:spPr>
        <p:txBody>
          <a:bodyPr wrap="square" lIns="91440" tIns="45720" rIns="91440" bIns="45720" anchor="t">
            <a:spAutoFit/>
          </a:bodyPr>
          <a:lstStyle/>
          <a:p>
            <a:r>
              <a:rPr lang="en-US" sz="2000">
                <a:latin typeface="Arial"/>
                <a:cs typeface="Arial"/>
              </a:rPr>
              <a:t>If you need a break, an Usher can find a quiet break-out space for you to have some quiet time.</a:t>
            </a:r>
          </a:p>
          <a:p>
            <a:endParaRPr lang="en-US" sz="2000">
              <a:latin typeface="Arial"/>
              <a:cs typeface="Arial"/>
            </a:endParaRPr>
          </a:p>
          <a:p>
            <a:r>
              <a:rPr lang="en-US" sz="2000">
                <a:latin typeface="Arial"/>
                <a:cs typeface="Arial"/>
              </a:rPr>
              <a:t>Tell you teacher and they can help too.</a:t>
            </a:r>
          </a:p>
        </p:txBody>
      </p:sp>
      <p:pic>
        <p:nvPicPr>
          <p:cNvPr id="9" name="Picture 8" descr="A room with couches and a table&#10;&#10;Description automatically generated">
            <a:extLst>
              <a:ext uri="{FF2B5EF4-FFF2-40B4-BE49-F238E27FC236}">
                <a16:creationId xmlns:a16="http://schemas.microsoft.com/office/drawing/2014/main" id="{AAAEB722-7E19-08ED-7985-F8DE6AA031F3}"/>
              </a:ext>
            </a:extLst>
          </p:cNvPr>
          <p:cNvPicPr>
            <a:picLocks noChangeAspect="1"/>
          </p:cNvPicPr>
          <p:nvPr/>
        </p:nvPicPr>
        <p:blipFill>
          <a:blip r:embed="rId2"/>
          <a:stretch>
            <a:fillRect/>
          </a:stretch>
        </p:blipFill>
        <p:spPr>
          <a:xfrm>
            <a:off x="6242124" y="1588394"/>
            <a:ext cx="5428118" cy="3584620"/>
          </a:xfrm>
          <a:prstGeom prst="rect">
            <a:avLst/>
          </a:prstGeom>
        </p:spPr>
      </p:pic>
    </p:spTree>
    <p:extLst>
      <p:ext uri="{BB962C8B-B14F-4D97-AF65-F5344CB8AC3E}">
        <p14:creationId xmlns:p14="http://schemas.microsoft.com/office/powerpoint/2010/main" val="2764375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2D47"/>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643CD5-3A80-AFEA-123B-F3C0BED35C79}"/>
              </a:ext>
            </a:extLst>
          </p:cNvPr>
          <p:cNvSpPr/>
          <p:nvPr/>
        </p:nvSpPr>
        <p:spPr>
          <a:xfrm>
            <a:off x="230521" y="222837"/>
            <a:ext cx="11718151" cy="6408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AD972CA-8B78-D368-6B2C-847CB606E0CF}"/>
              </a:ext>
            </a:extLst>
          </p:cNvPr>
          <p:cNvSpPr>
            <a:spLocks noGrp="1"/>
          </p:cNvSpPr>
          <p:nvPr>
            <p:ph type="title"/>
          </p:nvPr>
        </p:nvSpPr>
        <p:spPr>
          <a:xfrm>
            <a:off x="828483" y="1306285"/>
            <a:ext cx="10500258" cy="737668"/>
          </a:xfrm>
        </p:spPr>
        <p:txBody>
          <a:bodyPr>
            <a:normAutofit/>
          </a:bodyPr>
          <a:lstStyle/>
          <a:p>
            <a:r>
              <a:rPr lang="en-US" sz="3200" b="1">
                <a:latin typeface="Arial"/>
                <a:cs typeface="Arial"/>
              </a:rPr>
              <a:t>At the end of the show</a:t>
            </a:r>
          </a:p>
        </p:txBody>
      </p:sp>
      <p:sp>
        <p:nvSpPr>
          <p:cNvPr id="3" name="Content Placeholder 2">
            <a:extLst>
              <a:ext uri="{FF2B5EF4-FFF2-40B4-BE49-F238E27FC236}">
                <a16:creationId xmlns:a16="http://schemas.microsoft.com/office/drawing/2014/main" id="{E6E47826-4ADA-B1EC-178E-5233653970FF}"/>
              </a:ext>
            </a:extLst>
          </p:cNvPr>
          <p:cNvSpPr>
            <a:spLocks noGrp="1"/>
          </p:cNvSpPr>
          <p:nvPr>
            <p:ph idx="1"/>
          </p:nvPr>
        </p:nvSpPr>
        <p:spPr>
          <a:xfrm>
            <a:off x="828483" y="2043953"/>
            <a:ext cx="5718314" cy="4164116"/>
          </a:xfrm>
        </p:spPr>
        <p:txBody>
          <a:bodyPr vert="horz" lIns="91440" tIns="45720" rIns="91440" bIns="45720" rtlCol="0" anchor="t">
            <a:normAutofit/>
          </a:bodyPr>
          <a:lstStyle/>
          <a:p>
            <a:pPr marL="0" indent="0">
              <a:buNone/>
            </a:pPr>
            <a:r>
              <a:rPr lang="en-US">
                <a:latin typeface="Arial"/>
                <a:cs typeface="Arial"/>
              </a:rPr>
              <a:t>The show has finished when the lights go dark and your teacher or classmates start to clap their hands. You can clap your hands if you want to. The actors on stage will take a bow. </a:t>
            </a:r>
          </a:p>
          <a:p>
            <a:pPr marL="0" indent="0">
              <a:buNone/>
            </a:pPr>
            <a:r>
              <a:rPr lang="en-US">
                <a:latin typeface="Arial"/>
                <a:cs typeface="Arial"/>
              </a:rPr>
              <a:t>There might be a Question and Answer session, which means that you can ask a question to the actors on the stage. If you have a question, you can raise your hand, like in class. </a:t>
            </a:r>
          </a:p>
          <a:p>
            <a:pPr marL="0" indent="0">
              <a:buNone/>
            </a:pPr>
            <a:endParaRPr lang="en-US">
              <a:latin typeface="Arial"/>
              <a:cs typeface="Arial"/>
            </a:endParaRPr>
          </a:p>
          <a:p>
            <a:pPr marL="0" indent="0">
              <a:buNone/>
            </a:pPr>
            <a:endParaRPr lang="en-US">
              <a:latin typeface="Arial"/>
              <a:cs typeface="Arial"/>
            </a:endParaRPr>
          </a:p>
        </p:txBody>
      </p:sp>
      <p:pic>
        <p:nvPicPr>
          <p:cNvPr id="13" name="Picture 12" descr="A group of people in a theater&#10;&#10;Description automatically generated">
            <a:extLst>
              <a:ext uri="{FF2B5EF4-FFF2-40B4-BE49-F238E27FC236}">
                <a16:creationId xmlns:a16="http://schemas.microsoft.com/office/drawing/2014/main" id="{2037F297-C39F-BACD-32D8-BBF87B6A4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5834" y="1675339"/>
            <a:ext cx="4745721" cy="3163449"/>
          </a:xfrm>
          <a:prstGeom prst="rect">
            <a:avLst/>
          </a:prstGeom>
        </p:spPr>
      </p:pic>
      <p:sp>
        <p:nvSpPr>
          <p:cNvPr id="7" name="TextBox 6">
            <a:extLst>
              <a:ext uri="{FF2B5EF4-FFF2-40B4-BE49-F238E27FC236}">
                <a16:creationId xmlns:a16="http://schemas.microsoft.com/office/drawing/2014/main" id="{85C36F4F-D101-F048-389F-4AEF64C3AC62}"/>
              </a:ext>
            </a:extLst>
          </p:cNvPr>
          <p:cNvSpPr txBox="1"/>
          <p:nvPr/>
        </p:nvSpPr>
        <p:spPr>
          <a:xfrm>
            <a:off x="6715349" y="4829189"/>
            <a:ext cx="6096912" cy="215444"/>
          </a:xfrm>
          <a:prstGeom prst="rect">
            <a:avLst/>
          </a:prstGeom>
          <a:noFill/>
        </p:spPr>
        <p:txBody>
          <a:bodyPr wrap="square" lIns="91440" tIns="45720" rIns="91440" bIns="45720" anchor="t">
            <a:spAutoFit/>
          </a:bodyPr>
          <a:lstStyle/>
          <a:p>
            <a:r>
              <a:rPr lang="en-US" sz="800">
                <a:latin typeface="Arial"/>
                <a:cs typeface="Arial"/>
              </a:rPr>
              <a:t>Image credit: </a:t>
            </a:r>
            <a:r>
              <a:rPr lang="en-US" sz="800">
                <a:latin typeface="Arial"/>
                <a:ea typeface="+mn-lt"/>
                <a:cs typeface="+mn-lt"/>
              </a:rPr>
              <a:t>Jillian Mundy</a:t>
            </a:r>
          </a:p>
        </p:txBody>
      </p:sp>
    </p:spTree>
    <p:extLst>
      <p:ext uri="{BB962C8B-B14F-4D97-AF65-F5344CB8AC3E}">
        <p14:creationId xmlns:p14="http://schemas.microsoft.com/office/powerpoint/2010/main" val="3817174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02D4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B9C834-8C25-D288-186D-208F27F41940}"/>
              </a:ext>
            </a:extLst>
          </p:cNvPr>
          <p:cNvSpPr/>
          <p:nvPr/>
        </p:nvSpPr>
        <p:spPr>
          <a:xfrm>
            <a:off x="236924" y="224758"/>
            <a:ext cx="11718151" cy="6408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F53F24-4B23-838D-E70D-14FF630BBFD3}"/>
              </a:ext>
            </a:extLst>
          </p:cNvPr>
          <p:cNvSpPr>
            <a:spLocks noGrp="1"/>
          </p:cNvSpPr>
          <p:nvPr>
            <p:ph type="title"/>
          </p:nvPr>
        </p:nvSpPr>
        <p:spPr>
          <a:xfrm>
            <a:off x="885620" y="1307162"/>
            <a:ext cx="4410536" cy="811041"/>
          </a:xfrm>
        </p:spPr>
        <p:txBody>
          <a:bodyPr>
            <a:normAutofit/>
          </a:bodyPr>
          <a:lstStyle/>
          <a:p>
            <a:r>
              <a:rPr lang="en-US" sz="3200" b="1">
                <a:latin typeface="Arial"/>
                <a:cs typeface="Arial"/>
              </a:rPr>
              <a:t>After the show</a:t>
            </a:r>
          </a:p>
        </p:txBody>
      </p:sp>
      <p:sp>
        <p:nvSpPr>
          <p:cNvPr id="3" name="Content Placeholder 2">
            <a:extLst>
              <a:ext uri="{FF2B5EF4-FFF2-40B4-BE49-F238E27FC236}">
                <a16:creationId xmlns:a16="http://schemas.microsoft.com/office/drawing/2014/main" id="{1C518AE4-331D-9A38-94ED-5492DA7D43A9}"/>
              </a:ext>
            </a:extLst>
          </p:cNvPr>
          <p:cNvSpPr>
            <a:spLocks noGrp="1"/>
          </p:cNvSpPr>
          <p:nvPr>
            <p:ph idx="1"/>
          </p:nvPr>
        </p:nvSpPr>
        <p:spPr>
          <a:xfrm>
            <a:off x="880602" y="1976086"/>
            <a:ext cx="5114906" cy="3965743"/>
          </a:xfrm>
          <a:solidFill>
            <a:schemeClr val="bg1"/>
          </a:solidFill>
        </p:spPr>
        <p:txBody>
          <a:bodyPr vert="horz" lIns="91440" tIns="45720" rIns="91440" bIns="45720" rtlCol="0" anchor="t">
            <a:noAutofit/>
          </a:bodyPr>
          <a:lstStyle/>
          <a:p>
            <a:pPr marL="0" indent="0">
              <a:buNone/>
            </a:pPr>
            <a:r>
              <a:rPr lang="en-US">
                <a:latin typeface="Arial"/>
                <a:cs typeface="Arial"/>
              </a:rPr>
              <a:t>Your teacher will let you know when it is time to leave the Theatre. You will walk with your friends and teacher to the bus. </a:t>
            </a:r>
          </a:p>
          <a:p>
            <a:pPr marL="0" indent="0">
              <a:buNone/>
            </a:pPr>
            <a:r>
              <a:rPr lang="en-US">
                <a:latin typeface="Arial"/>
                <a:cs typeface="Arial"/>
              </a:rPr>
              <a:t>You might have a break to eat a snack or go to another activity - your teacher will let you know. </a:t>
            </a:r>
          </a:p>
          <a:p>
            <a:pPr marL="0" indent="0">
              <a:buNone/>
            </a:pPr>
            <a:r>
              <a:rPr lang="en-US">
                <a:latin typeface="Arial"/>
                <a:cs typeface="Arial"/>
              </a:rPr>
              <a:t>The bus will drive you back to school. </a:t>
            </a:r>
          </a:p>
          <a:p>
            <a:pPr marL="0" indent="0">
              <a:buNone/>
            </a:pPr>
            <a:endParaRPr lang="en-US" sz="2800" b="1">
              <a:latin typeface="Arial"/>
              <a:cs typeface="Arial"/>
            </a:endParaRPr>
          </a:p>
        </p:txBody>
      </p:sp>
      <p:pic>
        <p:nvPicPr>
          <p:cNvPr id="8" name="Picture 7" descr="School Coach Hire Sidcup - Allenby Coach Hire | Surrey, Kent, London">
            <a:extLst>
              <a:ext uri="{FF2B5EF4-FFF2-40B4-BE49-F238E27FC236}">
                <a16:creationId xmlns:a16="http://schemas.microsoft.com/office/drawing/2014/main" id="{F20E0F7A-FBA1-8FAF-B486-C1D599B0F5C6}"/>
              </a:ext>
            </a:extLst>
          </p:cNvPr>
          <p:cNvPicPr>
            <a:picLocks noChangeAspect="1"/>
          </p:cNvPicPr>
          <p:nvPr/>
        </p:nvPicPr>
        <p:blipFill>
          <a:blip r:embed="rId2"/>
          <a:stretch>
            <a:fillRect/>
          </a:stretch>
        </p:blipFill>
        <p:spPr>
          <a:xfrm>
            <a:off x="7266233" y="1713866"/>
            <a:ext cx="4303693" cy="2918094"/>
          </a:xfrm>
          <a:prstGeom prst="rect">
            <a:avLst/>
          </a:prstGeom>
        </p:spPr>
      </p:pic>
      <p:sp>
        <p:nvSpPr>
          <p:cNvPr id="10" name="TextBox 9">
            <a:extLst>
              <a:ext uri="{FF2B5EF4-FFF2-40B4-BE49-F238E27FC236}">
                <a16:creationId xmlns:a16="http://schemas.microsoft.com/office/drawing/2014/main" id="{E78C89B3-A072-7A9A-7F0C-83B6FDFE8234}"/>
              </a:ext>
            </a:extLst>
          </p:cNvPr>
          <p:cNvSpPr txBox="1"/>
          <p:nvPr/>
        </p:nvSpPr>
        <p:spPr>
          <a:xfrm>
            <a:off x="7200631" y="4632311"/>
            <a:ext cx="560539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a:cs typeface="Arial"/>
              </a:rPr>
              <a:t>Image credit: </a:t>
            </a:r>
            <a:r>
              <a:rPr lang="en-US" sz="800">
                <a:latin typeface="Arial"/>
                <a:ea typeface="+mn-lt"/>
                <a:cs typeface="+mn-lt"/>
              </a:rPr>
              <a:t>https://www.allenbycoachhire.co.uk/</a:t>
            </a:r>
          </a:p>
        </p:txBody>
      </p:sp>
      <p:pic>
        <p:nvPicPr>
          <p:cNvPr id="9" name="Picture 8" descr="A building with glass walls and a street light&#10;&#10;Description automatically generated">
            <a:extLst>
              <a:ext uri="{FF2B5EF4-FFF2-40B4-BE49-F238E27FC236}">
                <a16:creationId xmlns:a16="http://schemas.microsoft.com/office/drawing/2014/main" id="{E624AF5D-89A0-CAC8-D4F9-4E0E94B6C760}"/>
              </a:ext>
            </a:extLst>
          </p:cNvPr>
          <p:cNvPicPr>
            <a:picLocks noChangeAspect="1"/>
          </p:cNvPicPr>
          <p:nvPr/>
        </p:nvPicPr>
        <p:blipFill>
          <a:blip r:embed="rId3"/>
          <a:stretch>
            <a:fillRect/>
          </a:stretch>
        </p:blipFill>
        <p:spPr>
          <a:xfrm>
            <a:off x="6212052" y="1706450"/>
            <a:ext cx="5359475" cy="3734874"/>
          </a:xfrm>
          <a:prstGeom prst="rect">
            <a:avLst/>
          </a:prstGeom>
        </p:spPr>
      </p:pic>
      <p:sp>
        <p:nvSpPr>
          <p:cNvPr id="12" name="TextBox 11">
            <a:extLst>
              <a:ext uri="{FF2B5EF4-FFF2-40B4-BE49-F238E27FC236}">
                <a16:creationId xmlns:a16="http://schemas.microsoft.com/office/drawing/2014/main" id="{6E9BBBD9-0C40-980D-978B-40A018946049}"/>
              </a:ext>
            </a:extLst>
          </p:cNvPr>
          <p:cNvSpPr txBox="1"/>
          <p:nvPr/>
        </p:nvSpPr>
        <p:spPr>
          <a:xfrm>
            <a:off x="6113891" y="5449987"/>
            <a:ext cx="5567072" cy="215444"/>
          </a:xfrm>
          <a:prstGeom prst="rect">
            <a:avLst/>
          </a:prstGeom>
          <a:noFill/>
        </p:spPr>
        <p:txBody>
          <a:bodyPr wrap="square" lIns="91440" tIns="45720" rIns="91440" bIns="45720" anchor="t">
            <a:spAutoFit/>
          </a:bodyPr>
          <a:lstStyle/>
          <a:p>
            <a:r>
              <a:rPr lang="en-US" sz="800">
                <a:latin typeface="Arial"/>
                <a:cs typeface="Arial"/>
              </a:rPr>
              <a:t>Image credit: </a:t>
            </a:r>
            <a:r>
              <a:rPr lang="en-US" sz="800">
                <a:latin typeface="Arial"/>
                <a:ea typeface="+mn-lt"/>
                <a:cs typeface="+mn-lt"/>
              </a:rPr>
              <a:t>Alastair Bett</a:t>
            </a:r>
          </a:p>
        </p:txBody>
      </p:sp>
    </p:spTree>
    <p:extLst>
      <p:ext uri="{BB962C8B-B14F-4D97-AF65-F5344CB8AC3E}">
        <p14:creationId xmlns:p14="http://schemas.microsoft.com/office/powerpoint/2010/main" val="1461556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2D47"/>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8C878A-B038-C97C-47A7-CAD022160892}"/>
              </a:ext>
            </a:extLst>
          </p:cNvPr>
          <p:cNvSpPr/>
          <p:nvPr/>
        </p:nvSpPr>
        <p:spPr>
          <a:xfrm>
            <a:off x="230521" y="222837"/>
            <a:ext cx="11718151" cy="6408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800">
              <a:solidFill>
                <a:srgbClr val="000000"/>
              </a:solidFill>
              <a:latin typeface="Arial"/>
              <a:cs typeface="Arial"/>
            </a:endParaRPr>
          </a:p>
          <a:p>
            <a:pPr algn="ctr"/>
            <a:endParaRPr lang="en-AU"/>
          </a:p>
        </p:txBody>
      </p:sp>
      <p:sp>
        <p:nvSpPr>
          <p:cNvPr id="2" name="Title 1">
            <a:extLst>
              <a:ext uri="{FF2B5EF4-FFF2-40B4-BE49-F238E27FC236}">
                <a16:creationId xmlns:a16="http://schemas.microsoft.com/office/drawing/2014/main" id="{ACB6F2CB-3495-6CC6-4C20-96283BA5E632}"/>
              </a:ext>
            </a:extLst>
          </p:cNvPr>
          <p:cNvSpPr>
            <a:spLocks noGrp="1"/>
          </p:cNvSpPr>
          <p:nvPr>
            <p:ph type="title"/>
          </p:nvPr>
        </p:nvSpPr>
        <p:spPr>
          <a:xfrm>
            <a:off x="834620" y="1282616"/>
            <a:ext cx="4713149" cy="607553"/>
          </a:xfrm>
        </p:spPr>
        <p:txBody>
          <a:bodyPr>
            <a:normAutofit/>
          </a:bodyPr>
          <a:lstStyle/>
          <a:p>
            <a:r>
              <a:rPr lang="en-US" sz="3200" b="1">
                <a:latin typeface="Arial"/>
                <a:cs typeface="Arial"/>
              </a:rPr>
              <a:t>Going to the theatre</a:t>
            </a:r>
          </a:p>
        </p:txBody>
      </p:sp>
      <p:sp>
        <p:nvSpPr>
          <p:cNvPr id="3" name="Content Placeholder 2">
            <a:extLst>
              <a:ext uri="{FF2B5EF4-FFF2-40B4-BE49-F238E27FC236}">
                <a16:creationId xmlns:a16="http://schemas.microsoft.com/office/drawing/2014/main" id="{975B4335-C873-4192-3D68-95E1C41EA65B}"/>
              </a:ext>
            </a:extLst>
          </p:cNvPr>
          <p:cNvSpPr>
            <a:spLocks noGrp="1"/>
          </p:cNvSpPr>
          <p:nvPr>
            <p:ph idx="1"/>
          </p:nvPr>
        </p:nvSpPr>
        <p:spPr>
          <a:xfrm>
            <a:off x="914400" y="2032254"/>
            <a:ext cx="10195889" cy="3082672"/>
          </a:xfrm>
        </p:spPr>
        <p:txBody>
          <a:bodyPr vert="horz" lIns="91440" tIns="45720" rIns="91440" bIns="45720" rtlCol="0" anchor="t">
            <a:normAutofit/>
          </a:bodyPr>
          <a:lstStyle/>
          <a:p>
            <a:pPr marL="0" indent="0">
              <a:buNone/>
            </a:pPr>
            <a:r>
              <a:rPr lang="en-US">
                <a:latin typeface="Arial"/>
                <a:cs typeface="Arial"/>
              </a:rPr>
              <a:t>The class will board the bus with your teachers, to drive to the Theatre Royal in Hobart. </a:t>
            </a:r>
          </a:p>
          <a:p>
            <a:pPr marL="0" indent="0">
              <a:buNone/>
            </a:pPr>
            <a:r>
              <a:rPr lang="en-US">
                <a:latin typeface="Arial"/>
                <a:cs typeface="Arial"/>
              </a:rPr>
              <a:t>The bus will park, and you will have a short walk to the Theatre Royal. </a:t>
            </a:r>
          </a:p>
        </p:txBody>
      </p:sp>
      <p:pic>
        <p:nvPicPr>
          <p:cNvPr id="5" name="Picture 4" descr="A street corner with a glass building&#10;&#10;Description automatically generated">
            <a:extLst>
              <a:ext uri="{FF2B5EF4-FFF2-40B4-BE49-F238E27FC236}">
                <a16:creationId xmlns:a16="http://schemas.microsoft.com/office/drawing/2014/main" id="{11F9BB29-752D-13AF-2775-DB4BAB3C9F76}"/>
              </a:ext>
            </a:extLst>
          </p:cNvPr>
          <p:cNvPicPr>
            <a:picLocks noChangeAspect="1"/>
          </p:cNvPicPr>
          <p:nvPr/>
        </p:nvPicPr>
        <p:blipFill rotWithShape="1">
          <a:blip r:embed="rId2"/>
          <a:srcRect b="25316"/>
          <a:stretch/>
        </p:blipFill>
        <p:spPr>
          <a:xfrm>
            <a:off x="911924" y="3155458"/>
            <a:ext cx="10424591" cy="2947823"/>
          </a:xfrm>
          <a:prstGeom prst="rect">
            <a:avLst/>
          </a:prstGeom>
        </p:spPr>
      </p:pic>
      <p:sp>
        <p:nvSpPr>
          <p:cNvPr id="6" name="TextBox 5">
            <a:extLst>
              <a:ext uri="{FF2B5EF4-FFF2-40B4-BE49-F238E27FC236}">
                <a16:creationId xmlns:a16="http://schemas.microsoft.com/office/drawing/2014/main" id="{540D2C24-E81C-460B-F56C-60BAC7AC1B5B}"/>
              </a:ext>
            </a:extLst>
          </p:cNvPr>
          <p:cNvSpPr txBox="1"/>
          <p:nvPr/>
        </p:nvSpPr>
        <p:spPr>
          <a:xfrm>
            <a:off x="822821" y="6104866"/>
            <a:ext cx="5567072" cy="215444"/>
          </a:xfrm>
          <a:prstGeom prst="rect">
            <a:avLst/>
          </a:prstGeom>
          <a:noFill/>
        </p:spPr>
        <p:txBody>
          <a:bodyPr wrap="square" lIns="91440" tIns="45720" rIns="91440" bIns="45720" anchor="t">
            <a:spAutoFit/>
          </a:bodyPr>
          <a:lstStyle/>
          <a:p>
            <a:r>
              <a:rPr lang="en-US" sz="800">
                <a:latin typeface="Arial"/>
                <a:cs typeface="Arial"/>
              </a:rPr>
              <a:t>Image credit: </a:t>
            </a:r>
            <a:r>
              <a:rPr lang="en-US" sz="800">
                <a:latin typeface="Arial"/>
                <a:ea typeface="+mn-lt"/>
                <a:cs typeface="+mn-lt"/>
              </a:rPr>
              <a:t>Alastair Bett</a:t>
            </a:r>
          </a:p>
        </p:txBody>
      </p:sp>
    </p:spTree>
    <p:extLst>
      <p:ext uri="{BB962C8B-B14F-4D97-AF65-F5344CB8AC3E}">
        <p14:creationId xmlns:p14="http://schemas.microsoft.com/office/powerpoint/2010/main" val="3012597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2D4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AD13AF-3A33-B61F-561B-E2593768352C}"/>
              </a:ext>
            </a:extLst>
          </p:cNvPr>
          <p:cNvSpPr/>
          <p:nvPr/>
        </p:nvSpPr>
        <p:spPr>
          <a:xfrm>
            <a:off x="230521" y="222837"/>
            <a:ext cx="11718151" cy="6408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A56B25C-1FA4-0DCC-A5D9-49D5B675A867}"/>
              </a:ext>
            </a:extLst>
          </p:cNvPr>
          <p:cNvSpPr>
            <a:spLocks noGrp="1"/>
          </p:cNvSpPr>
          <p:nvPr>
            <p:ph type="title"/>
          </p:nvPr>
        </p:nvSpPr>
        <p:spPr>
          <a:xfrm>
            <a:off x="803936" y="1276478"/>
            <a:ext cx="4828462" cy="767115"/>
          </a:xfrm>
        </p:spPr>
        <p:txBody>
          <a:bodyPr>
            <a:normAutofit/>
          </a:bodyPr>
          <a:lstStyle/>
          <a:p>
            <a:r>
              <a:rPr lang="en-US" sz="3200" b="1">
                <a:latin typeface="Arial"/>
                <a:cs typeface="Arial"/>
              </a:rPr>
              <a:t>Entering the Foyer</a:t>
            </a:r>
          </a:p>
        </p:txBody>
      </p:sp>
      <p:sp>
        <p:nvSpPr>
          <p:cNvPr id="5" name="TextBox 4">
            <a:extLst>
              <a:ext uri="{FF2B5EF4-FFF2-40B4-BE49-F238E27FC236}">
                <a16:creationId xmlns:a16="http://schemas.microsoft.com/office/drawing/2014/main" id="{79BD9941-CA4F-0917-0207-3E76C77A3A62}"/>
              </a:ext>
            </a:extLst>
          </p:cNvPr>
          <p:cNvSpPr txBox="1"/>
          <p:nvPr/>
        </p:nvSpPr>
        <p:spPr>
          <a:xfrm>
            <a:off x="865305" y="2213001"/>
            <a:ext cx="436783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Arial"/>
              </a:rPr>
              <a:t>The main entrance to the Theatre is via a large foyer. There is a ramp to the left which leads to a lift, or you can walk up the stairs. </a:t>
            </a:r>
          </a:p>
          <a:p>
            <a:endParaRPr lang="en-US" sz="2000">
              <a:latin typeface="Brut Grotesque" panose="02000000000000000000" pitchFamily="50" charset="0"/>
            </a:endParaRPr>
          </a:p>
          <a:p>
            <a:r>
              <a:rPr lang="en-US" sz="2000">
                <a:latin typeface="Arial"/>
                <a:cs typeface="Arial"/>
              </a:rPr>
              <a:t>At the top of the stairs, is the Box Office.</a:t>
            </a:r>
          </a:p>
        </p:txBody>
      </p:sp>
      <p:pic>
        <p:nvPicPr>
          <p:cNvPr id="8" name="Content Placeholder 7" descr="A staircase in a building&#10;&#10;Description automatically generated">
            <a:extLst>
              <a:ext uri="{FF2B5EF4-FFF2-40B4-BE49-F238E27FC236}">
                <a16:creationId xmlns:a16="http://schemas.microsoft.com/office/drawing/2014/main" id="{12997910-BFFF-3F53-3EEF-CBF0E38A9DD0}"/>
              </a:ext>
            </a:extLst>
          </p:cNvPr>
          <p:cNvPicPr>
            <a:picLocks noGrp="1" noChangeAspect="1"/>
          </p:cNvPicPr>
          <p:nvPr>
            <p:ph idx="1"/>
          </p:nvPr>
        </p:nvPicPr>
        <p:blipFill>
          <a:blip r:embed="rId2"/>
          <a:stretch>
            <a:fillRect/>
          </a:stretch>
        </p:blipFill>
        <p:spPr>
          <a:xfrm>
            <a:off x="5342313" y="1653397"/>
            <a:ext cx="6251900" cy="4475337"/>
          </a:xfrm>
        </p:spPr>
      </p:pic>
      <p:sp>
        <p:nvSpPr>
          <p:cNvPr id="11" name="TextBox 10">
            <a:extLst>
              <a:ext uri="{FF2B5EF4-FFF2-40B4-BE49-F238E27FC236}">
                <a16:creationId xmlns:a16="http://schemas.microsoft.com/office/drawing/2014/main" id="{095471A6-488F-BD4E-5FB9-607FB4C396EF}"/>
              </a:ext>
            </a:extLst>
          </p:cNvPr>
          <p:cNvSpPr txBox="1"/>
          <p:nvPr/>
        </p:nvSpPr>
        <p:spPr>
          <a:xfrm>
            <a:off x="5255300" y="6136861"/>
            <a:ext cx="5567072" cy="215444"/>
          </a:xfrm>
          <a:prstGeom prst="rect">
            <a:avLst/>
          </a:prstGeom>
          <a:noFill/>
        </p:spPr>
        <p:txBody>
          <a:bodyPr wrap="square" lIns="91440" tIns="45720" rIns="91440" bIns="45720" anchor="t">
            <a:spAutoFit/>
          </a:bodyPr>
          <a:lstStyle/>
          <a:p>
            <a:r>
              <a:rPr lang="en-US" sz="800">
                <a:latin typeface="Arial"/>
                <a:cs typeface="Arial"/>
              </a:rPr>
              <a:t>Image credit: </a:t>
            </a:r>
            <a:r>
              <a:rPr lang="en-US" sz="800">
                <a:latin typeface="Arial"/>
                <a:ea typeface="+mn-lt"/>
                <a:cs typeface="+mn-lt"/>
              </a:rPr>
              <a:t>Alastair Bett</a:t>
            </a:r>
          </a:p>
        </p:txBody>
      </p:sp>
    </p:spTree>
    <p:extLst>
      <p:ext uri="{BB962C8B-B14F-4D97-AF65-F5344CB8AC3E}">
        <p14:creationId xmlns:p14="http://schemas.microsoft.com/office/powerpoint/2010/main" val="1748630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2D4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3350AE-CC84-C1E9-D021-FD47B43119AF}"/>
              </a:ext>
            </a:extLst>
          </p:cNvPr>
          <p:cNvSpPr/>
          <p:nvPr/>
        </p:nvSpPr>
        <p:spPr>
          <a:xfrm>
            <a:off x="230521" y="222837"/>
            <a:ext cx="11718151" cy="6408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D7C4FB4-AF03-0F1D-120F-2786535B3DE1}"/>
              </a:ext>
            </a:extLst>
          </p:cNvPr>
          <p:cNvSpPr>
            <a:spLocks noGrp="1"/>
          </p:cNvSpPr>
          <p:nvPr>
            <p:ph type="title"/>
          </p:nvPr>
        </p:nvSpPr>
        <p:spPr>
          <a:xfrm>
            <a:off x="853032" y="1313299"/>
            <a:ext cx="4090574" cy="617447"/>
          </a:xfrm>
        </p:spPr>
        <p:txBody>
          <a:bodyPr>
            <a:normAutofit/>
          </a:bodyPr>
          <a:lstStyle/>
          <a:p>
            <a:r>
              <a:rPr lang="en-US" sz="3200" b="1">
                <a:latin typeface="Arial"/>
                <a:cs typeface="Arial"/>
              </a:rPr>
              <a:t>The Box Office</a:t>
            </a:r>
          </a:p>
        </p:txBody>
      </p:sp>
      <p:sp>
        <p:nvSpPr>
          <p:cNvPr id="8" name="TextBox 7">
            <a:extLst>
              <a:ext uri="{FF2B5EF4-FFF2-40B4-BE49-F238E27FC236}">
                <a16:creationId xmlns:a16="http://schemas.microsoft.com/office/drawing/2014/main" id="{23729797-2794-238A-7F6D-173295CDFDB4}"/>
              </a:ext>
            </a:extLst>
          </p:cNvPr>
          <p:cNvSpPr txBox="1"/>
          <p:nvPr/>
        </p:nvSpPr>
        <p:spPr>
          <a:xfrm>
            <a:off x="853032" y="2020901"/>
            <a:ext cx="4279902" cy="378565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Arial"/>
              </a:rPr>
              <a:t>At the Box Office, your teacher will say hello to Theatre Royal staff.</a:t>
            </a:r>
          </a:p>
          <a:p>
            <a:endParaRPr lang="en-US" sz="2000">
              <a:latin typeface="Arial"/>
              <a:cs typeface="Arial"/>
            </a:endParaRPr>
          </a:p>
          <a:p>
            <a:r>
              <a:rPr lang="en-US" sz="2000">
                <a:latin typeface="Arial"/>
                <a:cs typeface="Arial"/>
              </a:rPr>
              <a:t>If you need help at any time, you can ask the people who work at the Box Office. </a:t>
            </a:r>
          </a:p>
          <a:p>
            <a:endParaRPr lang="en-US" sz="2000">
              <a:latin typeface="Arial"/>
              <a:cs typeface="Arial"/>
            </a:endParaRPr>
          </a:p>
          <a:p>
            <a:r>
              <a:rPr lang="en-US" sz="2000">
                <a:latin typeface="Arial"/>
                <a:cs typeface="Arial"/>
              </a:rPr>
              <a:t>They can help with lots of things, including First Aid or helping you find your teacher or school group if you get separated or lost.</a:t>
            </a:r>
          </a:p>
          <a:p>
            <a:endParaRPr lang="en-US" sz="2000">
              <a:latin typeface="Arial"/>
              <a:cs typeface="Arial"/>
            </a:endParaRPr>
          </a:p>
        </p:txBody>
      </p:sp>
      <p:sp>
        <p:nvSpPr>
          <p:cNvPr id="3" name="TextBox 2">
            <a:extLst>
              <a:ext uri="{FF2B5EF4-FFF2-40B4-BE49-F238E27FC236}">
                <a16:creationId xmlns:a16="http://schemas.microsoft.com/office/drawing/2014/main" id="{F45E8BE1-5201-A38D-6EFC-01709AB1C86E}"/>
              </a:ext>
            </a:extLst>
          </p:cNvPr>
          <p:cNvSpPr txBox="1"/>
          <p:nvPr/>
        </p:nvSpPr>
        <p:spPr>
          <a:xfrm>
            <a:off x="5621719" y="5649831"/>
            <a:ext cx="6096912" cy="215444"/>
          </a:xfrm>
          <a:prstGeom prst="rect">
            <a:avLst/>
          </a:prstGeom>
          <a:noFill/>
        </p:spPr>
        <p:txBody>
          <a:bodyPr wrap="square" lIns="91440" tIns="45720" rIns="91440" bIns="45720" anchor="t">
            <a:spAutoFit/>
          </a:bodyPr>
          <a:lstStyle/>
          <a:p>
            <a:r>
              <a:rPr lang="en-US" sz="800">
                <a:latin typeface="Arial"/>
                <a:cs typeface="Arial"/>
              </a:rPr>
              <a:t>Image credit: </a:t>
            </a:r>
            <a:r>
              <a:rPr lang="en-US" sz="800">
                <a:solidFill>
                  <a:srgbClr val="323130"/>
                </a:solidFill>
                <a:latin typeface="Arial"/>
                <a:ea typeface="+mn-lt"/>
                <a:cs typeface="Segoe UI"/>
              </a:rPr>
              <a:t>Alastair Bett</a:t>
            </a:r>
            <a:endParaRPr lang="en-US" sz="800" i="1">
              <a:latin typeface="Arial"/>
              <a:ea typeface="+mn-lt"/>
              <a:cs typeface="+mn-lt"/>
            </a:endParaRPr>
          </a:p>
        </p:txBody>
      </p:sp>
      <p:pic>
        <p:nvPicPr>
          <p:cNvPr id="10" name="Picture 9" descr="A group of people standing in front of a counter&#10;&#10;Description automatically generated">
            <a:extLst>
              <a:ext uri="{FF2B5EF4-FFF2-40B4-BE49-F238E27FC236}">
                <a16:creationId xmlns:a16="http://schemas.microsoft.com/office/drawing/2014/main" id="{0491FCF9-275A-31BC-D599-0AA2A77A87FB}"/>
              </a:ext>
            </a:extLst>
          </p:cNvPr>
          <p:cNvPicPr>
            <a:picLocks noChangeAspect="1"/>
          </p:cNvPicPr>
          <p:nvPr/>
        </p:nvPicPr>
        <p:blipFill>
          <a:blip r:embed="rId2"/>
          <a:stretch>
            <a:fillRect/>
          </a:stretch>
        </p:blipFill>
        <p:spPr>
          <a:xfrm>
            <a:off x="5726560" y="1622818"/>
            <a:ext cx="6055264" cy="3992451"/>
          </a:xfrm>
          <a:prstGeom prst="rect">
            <a:avLst/>
          </a:prstGeom>
        </p:spPr>
      </p:pic>
    </p:spTree>
    <p:extLst>
      <p:ext uri="{BB962C8B-B14F-4D97-AF65-F5344CB8AC3E}">
        <p14:creationId xmlns:p14="http://schemas.microsoft.com/office/powerpoint/2010/main" val="2194130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2D4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B89416-3EE9-5D12-3E2B-EC91CDB8F16C}"/>
              </a:ext>
            </a:extLst>
          </p:cNvPr>
          <p:cNvSpPr/>
          <p:nvPr/>
        </p:nvSpPr>
        <p:spPr>
          <a:xfrm>
            <a:off x="230521" y="222837"/>
            <a:ext cx="11718151" cy="6408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69DF1004-D174-0893-A342-480D19E43CEA}"/>
              </a:ext>
            </a:extLst>
          </p:cNvPr>
          <p:cNvSpPr>
            <a:spLocks noGrp="1"/>
          </p:cNvSpPr>
          <p:nvPr>
            <p:ph type="title"/>
          </p:nvPr>
        </p:nvSpPr>
        <p:spPr>
          <a:xfrm>
            <a:off x="822346" y="944050"/>
            <a:ext cx="4878845" cy="614726"/>
          </a:xfrm>
        </p:spPr>
        <p:txBody>
          <a:bodyPr>
            <a:normAutofit/>
          </a:bodyPr>
          <a:lstStyle/>
          <a:p>
            <a:r>
              <a:rPr lang="en-US" sz="3200" b="1">
                <a:latin typeface="Arial"/>
                <a:cs typeface="Arial"/>
              </a:rPr>
              <a:t>Studio Theatre</a:t>
            </a:r>
          </a:p>
        </p:txBody>
      </p:sp>
      <p:sp>
        <p:nvSpPr>
          <p:cNvPr id="8" name="TextBox 7">
            <a:extLst>
              <a:ext uri="{FF2B5EF4-FFF2-40B4-BE49-F238E27FC236}">
                <a16:creationId xmlns:a16="http://schemas.microsoft.com/office/drawing/2014/main" id="{5B5985AE-A21F-A9CA-FECC-9BD98BC48459}"/>
              </a:ext>
            </a:extLst>
          </p:cNvPr>
          <p:cNvSpPr txBox="1"/>
          <p:nvPr/>
        </p:nvSpPr>
        <p:spPr>
          <a:xfrm>
            <a:off x="822346" y="1558776"/>
            <a:ext cx="459644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Arial"/>
              </a:rPr>
              <a:t>If your show is in the Studio Theatre, you will walk up the stairs to Level 4. </a:t>
            </a:r>
          </a:p>
          <a:p>
            <a:endParaRPr lang="en-US" sz="2000">
              <a:latin typeface="Arial"/>
              <a:cs typeface="Arial"/>
            </a:endParaRPr>
          </a:p>
          <a:p>
            <a:r>
              <a:rPr lang="en-US" sz="2000">
                <a:latin typeface="Arial"/>
                <a:cs typeface="Arial"/>
              </a:rPr>
              <a:t>Your teacher will let you know where to sit.</a:t>
            </a:r>
          </a:p>
          <a:p>
            <a:endParaRPr lang="en-US" sz="2000">
              <a:latin typeface="Arial"/>
              <a:cs typeface="Arial"/>
            </a:endParaRPr>
          </a:p>
          <a:p>
            <a:r>
              <a:rPr lang="en-US" sz="2000">
                <a:solidFill>
                  <a:srgbClr val="242424"/>
                </a:solidFill>
                <a:latin typeface="Arial"/>
                <a:cs typeface="Arial"/>
              </a:rPr>
              <a:t>There are Ushers, who work for the Theatre Royal and are dressed in black clothes. Their job is to help keep you safe and help you find your seat. It’s very important that you listen to any directions they give you.</a:t>
            </a:r>
            <a:endParaRPr lang="en-US" sz="2000">
              <a:latin typeface="Arial"/>
              <a:cs typeface="Arial"/>
            </a:endParaRPr>
          </a:p>
          <a:p>
            <a:endParaRPr lang="en-US" sz="2000">
              <a:solidFill>
                <a:srgbClr val="000000"/>
              </a:solidFill>
              <a:latin typeface="Arial"/>
              <a:cs typeface="Arial"/>
            </a:endParaRPr>
          </a:p>
          <a:p>
            <a:endParaRPr lang="en-US" sz="1000">
              <a:solidFill>
                <a:srgbClr val="242424"/>
              </a:solidFill>
              <a:latin typeface="Arial"/>
              <a:cs typeface="Arial"/>
            </a:endParaRPr>
          </a:p>
        </p:txBody>
      </p:sp>
      <p:pic>
        <p:nvPicPr>
          <p:cNvPr id="9" name="Picture 8">
            <a:extLst>
              <a:ext uri="{FF2B5EF4-FFF2-40B4-BE49-F238E27FC236}">
                <a16:creationId xmlns:a16="http://schemas.microsoft.com/office/drawing/2014/main" id="{A398EDA8-9AC4-A5CD-C07B-ED17C40C0B6C}"/>
              </a:ext>
            </a:extLst>
          </p:cNvPr>
          <p:cNvPicPr>
            <a:picLocks noChangeAspect="1"/>
          </p:cNvPicPr>
          <p:nvPr/>
        </p:nvPicPr>
        <p:blipFill>
          <a:blip r:embed="rId2"/>
          <a:stretch>
            <a:fillRect/>
          </a:stretch>
        </p:blipFill>
        <p:spPr>
          <a:xfrm>
            <a:off x="5749725" y="1631322"/>
            <a:ext cx="5865564" cy="3391438"/>
          </a:xfrm>
          <a:prstGeom prst="rect">
            <a:avLst/>
          </a:prstGeom>
        </p:spPr>
      </p:pic>
      <p:sp>
        <p:nvSpPr>
          <p:cNvPr id="11" name="Content Placeholder 10" hidden="1">
            <a:extLst>
              <a:ext uri="{FF2B5EF4-FFF2-40B4-BE49-F238E27FC236}">
                <a16:creationId xmlns:a16="http://schemas.microsoft.com/office/drawing/2014/main" id="{EC0D89BA-417F-9FCE-782B-01F19DB3C263}"/>
              </a:ext>
            </a:extLst>
          </p:cNvPr>
          <p:cNvSpPr>
            <a:spLocks noGrp="1"/>
          </p:cNvSpPr>
          <p:nvPr>
            <p:ph idx="1"/>
          </p:nvPr>
        </p:nvSpPr>
        <p:spPr/>
        <p:txBody>
          <a:bodyPr/>
          <a:lstStyle/>
          <a:p>
            <a:endParaRPr lang="en-US"/>
          </a:p>
        </p:txBody>
      </p:sp>
      <p:sp>
        <p:nvSpPr>
          <p:cNvPr id="15" name="TextBox 14">
            <a:extLst>
              <a:ext uri="{FF2B5EF4-FFF2-40B4-BE49-F238E27FC236}">
                <a16:creationId xmlns:a16="http://schemas.microsoft.com/office/drawing/2014/main" id="{A4D6ABBA-28BC-F36A-169C-FF2BD49ACAD8}"/>
              </a:ext>
            </a:extLst>
          </p:cNvPr>
          <p:cNvSpPr txBox="1"/>
          <p:nvPr/>
        </p:nvSpPr>
        <p:spPr>
          <a:xfrm>
            <a:off x="5659487" y="5031627"/>
            <a:ext cx="5567072" cy="215444"/>
          </a:xfrm>
          <a:prstGeom prst="rect">
            <a:avLst/>
          </a:prstGeom>
          <a:noFill/>
        </p:spPr>
        <p:txBody>
          <a:bodyPr wrap="square" lIns="91440" tIns="45720" rIns="91440" bIns="45720" anchor="t">
            <a:spAutoFit/>
          </a:bodyPr>
          <a:lstStyle/>
          <a:p>
            <a:r>
              <a:rPr lang="en-US" sz="800">
                <a:latin typeface="Arial"/>
                <a:cs typeface="Arial"/>
              </a:rPr>
              <a:t>Image credit: </a:t>
            </a:r>
            <a:r>
              <a:rPr lang="en-US" sz="800">
                <a:latin typeface="Arial"/>
                <a:ea typeface="+mn-lt"/>
                <a:cs typeface="+mn-lt"/>
              </a:rPr>
              <a:t>Alastair Bett</a:t>
            </a:r>
          </a:p>
        </p:txBody>
      </p:sp>
    </p:spTree>
    <p:extLst>
      <p:ext uri="{BB962C8B-B14F-4D97-AF65-F5344CB8AC3E}">
        <p14:creationId xmlns:p14="http://schemas.microsoft.com/office/powerpoint/2010/main" val="2519099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2D47"/>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15F04FA-7244-7946-1BEA-9A649064AE69}"/>
              </a:ext>
            </a:extLst>
          </p:cNvPr>
          <p:cNvSpPr/>
          <p:nvPr/>
        </p:nvSpPr>
        <p:spPr>
          <a:xfrm>
            <a:off x="236924" y="224758"/>
            <a:ext cx="11718151" cy="6408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DE87EE-723F-0D9C-533D-971B98185933}"/>
              </a:ext>
            </a:extLst>
          </p:cNvPr>
          <p:cNvSpPr>
            <a:spLocks noGrp="1"/>
          </p:cNvSpPr>
          <p:nvPr>
            <p:ph type="title"/>
          </p:nvPr>
        </p:nvSpPr>
        <p:spPr>
          <a:xfrm>
            <a:off x="865305" y="989012"/>
            <a:ext cx="3228016" cy="590378"/>
          </a:xfrm>
        </p:spPr>
        <p:txBody>
          <a:bodyPr vert="horz" lIns="91440" tIns="45720" rIns="91440" bIns="45720" rtlCol="0" anchor="t">
            <a:normAutofit/>
          </a:bodyPr>
          <a:lstStyle/>
          <a:p>
            <a:r>
              <a:rPr lang="en-US" b="1" kern="1200">
                <a:latin typeface="Arial"/>
                <a:cs typeface="Arial"/>
              </a:rPr>
              <a:t>Theatre Royal</a:t>
            </a:r>
          </a:p>
        </p:txBody>
      </p:sp>
      <p:pic>
        <p:nvPicPr>
          <p:cNvPr id="11" name="Content Placeholder 10" descr="A theater with red curtains&#10;&#10;Description automatically generated">
            <a:extLst>
              <a:ext uri="{FF2B5EF4-FFF2-40B4-BE49-F238E27FC236}">
                <a16:creationId xmlns:a16="http://schemas.microsoft.com/office/drawing/2014/main" id="{98A4FDD9-5D71-791B-7F03-B5F7DCCEA5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854" r="8759" b="-2"/>
          <a:stretch/>
        </p:blipFill>
        <p:spPr>
          <a:xfrm>
            <a:off x="5288412" y="687373"/>
            <a:ext cx="6438978" cy="5483254"/>
          </a:xfrm>
          <a:noFill/>
        </p:spPr>
      </p:pic>
      <p:sp>
        <p:nvSpPr>
          <p:cNvPr id="8" name="TextBox 7">
            <a:extLst>
              <a:ext uri="{FF2B5EF4-FFF2-40B4-BE49-F238E27FC236}">
                <a16:creationId xmlns:a16="http://schemas.microsoft.com/office/drawing/2014/main" id="{29E17EE5-CB05-5838-BF95-B68C0E26BF48}"/>
              </a:ext>
            </a:extLst>
          </p:cNvPr>
          <p:cNvSpPr txBox="1"/>
          <p:nvPr/>
        </p:nvSpPr>
        <p:spPr>
          <a:xfrm>
            <a:off x="914400" y="1653187"/>
            <a:ext cx="3958309" cy="421580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120000"/>
              </a:lnSpc>
              <a:spcBef>
                <a:spcPts val="1000"/>
              </a:spcBef>
              <a:buSzPct val="87000"/>
            </a:pPr>
            <a:r>
              <a:rPr lang="en-US" sz="2000" kern="1200">
                <a:latin typeface="Arial"/>
                <a:cs typeface="Arial"/>
              </a:rPr>
              <a:t>If you are watching a performance </a:t>
            </a:r>
            <a:r>
              <a:rPr lang="en-US" sz="2000">
                <a:latin typeface="Arial"/>
                <a:cs typeface="Arial"/>
              </a:rPr>
              <a:t>in</a:t>
            </a:r>
            <a:r>
              <a:rPr lang="en-US" sz="2000" kern="1200">
                <a:latin typeface="Arial"/>
                <a:cs typeface="Arial"/>
              </a:rPr>
              <a:t> </a:t>
            </a:r>
            <a:r>
              <a:rPr lang="en-US" sz="2000">
                <a:latin typeface="Arial"/>
                <a:cs typeface="Arial"/>
              </a:rPr>
              <a:t>the </a:t>
            </a:r>
            <a:r>
              <a:rPr lang="en-US" sz="2000" kern="1200">
                <a:latin typeface="Arial"/>
                <a:cs typeface="Arial"/>
              </a:rPr>
              <a:t>Theatre Royal, your teacher will let you know where to sit. </a:t>
            </a:r>
          </a:p>
          <a:p>
            <a:pPr>
              <a:lnSpc>
                <a:spcPct val="120000"/>
              </a:lnSpc>
              <a:spcBef>
                <a:spcPts val="1000"/>
              </a:spcBef>
            </a:pPr>
            <a:r>
              <a:rPr lang="en-US" sz="2000" kern="1200">
                <a:solidFill>
                  <a:srgbClr val="242424"/>
                </a:solidFill>
                <a:latin typeface="Arial"/>
                <a:cs typeface="Arial"/>
              </a:rPr>
              <a:t>There are</a:t>
            </a:r>
            <a:r>
              <a:rPr lang="en-US" sz="2000">
                <a:solidFill>
                  <a:srgbClr val="242424"/>
                </a:solidFill>
                <a:latin typeface="Arial"/>
                <a:cs typeface="Arial"/>
              </a:rPr>
              <a:t> </a:t>
            </a:r>
            <a:r>
              <a:rPr lang="en-US" sz="2000" kern="1200">
                <a:solidFill>
                  <a:srgbClr val="242424"/>
                </a:solidFill>
                <a:latin typeface="Arial"/>
                <a:cs typeface="Arial"/>
              </a:rPr>
              <a:t>Ushers, who work for the Theatre Royal and are dressed in </a:t>
            </a:r>
            <a:r>
              <a:rPr lang="en-US" sz="2000">
                <a:solidFill>
                  <a:srgbClr val="242424"/>
                </a:solidFill>
                <a:latin typeface="Arial"/>
                <a:cs typeface="Arial"/>
              </a:rPr>
              <a:t>black clothes. Their job is to</a:t>
            </a:r>
            <a:r>
              <a:rPr lang="en-US" sz="2000" kern="1200">
                <a:solidFill>
                  <a:srgbClr val="242424"/>
                </a:solidFill>
                <a:latin typeface="Arial"/>
                <a:cs typeface="Arial"/>
              </a:rPr>
              <a:t> help </a:t>
            </a:r>
            <a:r>
              <a:rPr lang="en-US" sz="2000">
                <a:solidFill>
                  <a:srgbClr val="242424"/>
                </a:solidFill>
                <a:latin typeface="Arial"/>
                <a:cs typeface="Arial"/>
              </a:rPr>
              <a:t>keep you safe and help </a:t>
            </a:r>
            <a:r>
              <a:rPr lang="en-US" sz="2000" kern="1200">
                <a:solidFill>
                  <a:srgbClr val="242424"/>
                </a:solidFill>
                <a:latin typeface="Arial"/>
                <a:cs typeface="Arial"/>
              </a:rPr>
              <a:t>you find your seat.</a:t>
            </a:r>
            <a:r>
              <a:rPr lang="en-US" sz="2000">
                <a:solidFill>
                  <a:srgbClr val="242424"/>
                </a:solidFill>
                <a:latin typeface="Arial"/>
                <a:cs typeface="Arial"/>
              </a:rPr>
              <a:t> It’s very important that you listen to any directions they give you.</a:t>
            </a:r>
            <a:endParaRPr lang="en-US" sz="2000">
              <a:latin typeface="Arial"/>
              <a:cs typeface="Arial"/>
            </a:endParaRPr>
          </a:p>
        </p:txBody>
      </p:sp>
      <p:sp>
        <p:nvSpPr>
          <p:cNvPr id="3" name="TextBox 2">
            <a:extLst>
              <a:ext uri="{FF2B5EF4-FFF2-40B4-BE49-F238E27FC236}">
                <a16:creationId xmlns:a16="http://schemas.microsoft.com/office/drawing/2014/main" id="{37A20AA8-9B6A-5B4C-C0B8-23E90829A82B}"/>
              </a:ext>
            </a:extLst>
          </p:cNvPr>
          <p:cNvSpPr txBox="1"/>
          <p:nvPr/>
        </p:nvSpPr>
        <p:spPr>
          <a:xfrm>
            <a:off x="5197994" y="6158528"/>
            <a:ext cx="5567072" cy="215444"/>
          </a:xfrm>
          <a:prstGeom prst="rect">
            <a:avLst/>
          </a:prstGeom>
          <a:noFill/>
        </p:spPr>
        <p:txBody>
          <a:bodyPr wrap="square" lIns="91440" tIns="45720" rIns="91440" bIns="45720" anchor="t">
            <a:spAutoFit/>
          </a:bodyPr>
          <a:lstStyle/>
          <a:p>
            <a:r>
              <a:rPr lang="en-US" sz="800">
                <a:latin typeface="Arial"/>
                <a:cs typeface="Arial"/>
              </a:rPr>
              <a:t>Image credit: </a:t>
            </a:r>
            <a:r>
              <a:rPr lang="en-US" sz="800">
                <a:latin typeface="Arial"/>
                <a:ea typeface="+mn-lt"/>
                <a:cs typeface="+mn-lt"/>
              </a:rPr>
              <a:t>Alastair Bett</a:t>
            </a:r>
          </a:p>
        </p:txBody>
      </p:sp>
    </p:spTree>
    <p:extLst>
      <p:ext uri="{BB962C8B-B14F-4D97-AF65-F5344CB8AC3E}">
        <p14:creationId xmlns:p14="http://schemas.microsoft.com/office/powerpoint/2010/main" val="3482043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2D47"/>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F14421-E06A-249B-69B1-422FBC8919C2}"/>
              </a:ext>
            </a:extLst>
          </p:cNvPr>
          <p:cNvSpPr/>
          <p:nvPr/>
        </p:nvSpPr>
        <p:spPr>
          <a:xfrm>
            <a:off x="230521" y="222837"/>
            <a:ext cx="11718151" cy="6408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C0D0A9-2A55-A7C5-C7F6-7645F996DFF6}"/>
              </a:ext>
            </a:extLst>
          </p:cNvPr>
          <p:cNvSpPr>
            <a:spLocks noGrp="1"/>
          </p:cNvSpPr>
          <p:nvPr>
            <p:ph type="title"/>
          </p:nvPr>
        </p:nvSpPr>
        <p:spPr>
          <a:xfrm>
            <a:off x="816209" y="1294889"/>
            <a:ext cx="4700876" cy="601417"/>
          </a:xfrm>
        </p:spPr>
        <p:txBody>
          <a:bodyPr>
            <a:normAutofit/>
          </a:bodyPr>
          <a:lstStyle/>
          <a:p>
            <a:r>
              <a:rPr lang="en-US" sz="3200" b="1">
                <a:latin typeface="Arial"/>
                <a:cs typeface="Arial"/>
              </a:rPr>
              <a:t>During the Show</a:t>
            </a:r>
          </a:p>
        </p:txBody>
      </p:sp>
      <p:sp>
        <p:nvSpPr>
          <p:cNvPr id="10" name="TextBox 9">
            <a:extLst>
              <a:ext uri="{FF2B5EF4-FFF2-40B4-BE49-F238E27FC236}">
                <a16:creationId xmlns:a16="http://schemas.microsoft.com/office/drawing/2014/main" id="{BD940066-930D-0285-D598-87C513D32E00}"/>
              </a:ext>
            </a:extLst>
          </p:cNvPr>
          <p:cNvSpPr txBox="1"/>
          <p:nvPr/>
        </p:nvSpPr>
        <p:spPr>
          <a:xfrm>
            <a:off x="677030" y="2597203"/>
            <a:ext cx="5392872"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p>
        </p:txBody>
      </p:sp>
      <p:sp>
        <p:nvSpPr>
          <p:cNvPr id="19" name="TextBox 18">
            <a:extLst>
              <a:ext uri="{FF2B5EF4-FFF2-40B4-BE49-F238E27FC236}">
                <a16:creationId xmlns:a16="http://schemas.microsoft.com/office/drawing/2014/main" id="{B43A445C-BE34-666C-1B41-D18EC872A54D}"/>
              </a:ext>
            </a:extLst>
          </p:cNvPr>
          <p:cNvSpPr txBox="1"/>
          <p:nvPr/>
        </p:nvSpPr>
        <p:spPr>
          <a:xfrm>
            <a:off x="816208" y="1896306"/>
            <a:ext cx="6173735" cy="2554545"/>
          </a:xfrm>
          <a:prstGeom prst="rect">
            <a:avLst/>
          </a:prstGeom>
          <a:noFill/>
        </p:spPr>
        <p:txBody>
          <a:bodyPr wrap="square" lIns="91440" tIns="45720" rIns="91440" bIns="45720" anchor="t">
            <a:spAutoFit/>
          </a:bodyPr>
          <a:lstStyle/>
          <a:p>
            <a:r>
              <a:rPr lang="en-US" sz="2000">
                <a:latin typeface="Arial"/>
                <a:cs typeface="Arial"/>
              </a:rPr>
              <a:t>Wherever you are sitting for the performance, the show will start with an Acknowledgement of Country. </a:t>
            </a:r>
          </a:p>
          <a:p>
            <a:endParaRPr lang="en-US" sz="2000">
              <a:latin typeface="Arial"/>
              <a:cs typeface="Arial"/>
            </a:endParaRPr>
          </a:p>
          <a:p>
            <a:r>
              <a:rPr lang="en-US" sz="2000">
                <a:latin typeface="Arial"/>
                <a:cs typeface="Arial"/>
              </a:rPr>
              <a:t>This will be a man's voice, speaking calmly, and the sound will be played through loudspeakers. </a:t>
            </a:r>
          </a:p>
          <a:p>
            <a:endParaRPr lang="en-US" sz="2000">
              <a:latin typeface="Arial"/>
              <a:cs typeface="Arial"/>
            </a:endParaRPr>
          </a:p>
          <a:p>
            <a:r>
              <a:rPr lang="en-US" sz="2000">
                <a:latin typeface="Arial"/>
                <a:cs typeface="Arial"/>
              </a:rPr>
              <a:t>This lets us know that we need to pay attention and listen in.</a:t>
            </a:r>
          </a:p>
        </p:txBody>
      </p:sp>
      <p:pic>
        <p:nvPicPr>
          <p:cNvPr id="9" name="Content Placeholder 8" descr="A person standing in a room with lights&#10;&#10;Description automatically generated">
            <a:extLst>
              <a:ext uri="{FF2B5EF4-FFF2-40B4-BE49-F238E27FC236}">
                <a16:creationId xmlns:a16="http://schemas.microsoft.com/office/drawing/2014/main" id="{59317972-C97D-4224-EBB9-D1488323A2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970" t="4398" r="25220" b="93"/>
          <a:stretch/>
        </p:blipFill>
        <p:spPr>
          <a:xfrm>
            <a:off x="7469439" y="517621"/>
            <a:ext cx="4136443" cy="5628294"/>
          </a:xfrm>
        </p:spPr>
      </p:pic>
      <p:sp>
        <p:nvSpPr>
          <p:cNvPr id="12" name="TextBox 11">
            <a:extLst>
              <a:ext uri="{FF2B5EF4-FFF2-40B4-BE49-F238E27FC236}">
                <a16:creationId xmlns:a16="http://schemas.microsoft.com/office/drawing/2014/main" id="{37E0412D-5256-2547-DB46-CA9F654E982F}"/>
              </a:ext>
            </a:extLst>
          </p:cNvPr>
          <p:cNvSpPr txBox="1"/>
          <p:nvPr/>
        </p:nvSpPr>
        <p:spPr>
          <a:xfrm>
            <a:off x="7375526" y="6143560"/>
            <a:ext cx="6096912" cy="215444"/>
          </a:xfrm>
          <a:prstGeom prst="rect">
            <a:avLst/>
          </a:prstGeom>
          <a:noFill/>
        </p:spPr>
        <p:txBody>
          <a:bodyPr wrap="square" lIns="91440" tIns="45720" rIns="91440" bIns="45720" anchor="t">
            <a:spAutoFit/>
          </a:bodyPr>
          <a:lstStyle/>
          <a:p>
            <a:r>
              <a:rPr lang="en-US" sz="800">
                <a:latin typeface="Arial"/>
                <a:cs typeface="Arial"/>
              </a:rPr>
              <a:t>Image credit: </a:t>
            </a:r>
            <a:r>
              <a:rPr lang="en-US" sz="800">
                <a:latin typeface="Arial"/>
                <a:ea typeface="+mn-lt"/>
                <a:cs typeface="+mn-lt"/>
              </a:rPr>
              <a:t>Rosie Hastie</a:t>
            </a:r>
          </a:p>
        </p:txBody>
      </p:sp>
    </p:spTree>
    <p:extLst>
      <p:ext uri="{BB962C8B-B14F-4D97-AF65-F5344CB8AC3E}">
        <p14:creationId xmlns:p14="http://schemas.microsoft.com/office/powerpoint/2010/main" val="3906939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2D47"/>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F14421-E06A-249B-69B1-422FBC8919C2}"/>
              </a:ext>
            </a:extLst>
          </p:cNvPr>
          <p:cNvSpPr/>
          <p:nvPr/>
        </p:nvSpPr>
        <p:spPr>
          <a:xfrm>
            <a:off x="230521" y="222837"/>
            <a:ext cx="11718151" cy="6408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i="1"/>
              <a:t>Image Credit: </a:t>
            </a:r>
            <a:r>
              <a:rPr lang="en-US" sz="1800" i="1">
                <a:ea typeface="+mn-lt"/>
                <a:cs typeface="+mn-lt"/>
              </a:rPr>
              <a:t>https://trafficlogix.com/</a:t>
            </a:r>
          </a:p>
        </p:txBody>
      </p:sp>
      <p:sp>
        <p:nvSpPr>
          <p:cNvPr id="2" name="Title 1">
            <a:extLst>
              <a:ext uri="{FF2B5EF4-FFF2-40B4-BE49-F238E27FC236}">
                <a16:creationId xmlns:a16="http://schemas.microsoft.com/office/drawing/2014/main" id="{90C0D0A9-2A55-A7C5-C7F6-7645F996DFF6}"/>
              </a:ext>
            </a:extLst>
          </p:cNvPr>
          <p:cNvSpPr>
            <a:spLocks noGrp="1"/>
          </p:cNvSpPr>
          <p:nvPr>
            <p:ph type="title"/>
          </p:nvPr>
        </p:nvSpPr>
        <p:spPr>
          <a:xfrm>
            <a:off x="797799" y="1276478"/>
            <a:ext cx="3522588" cy="652720"/>
          </a:xfrm>
        </p:spPr>
        <p:txBody>
          <a:bodyPr>
            <a:normAutofit/>
          </a:bodyPr>
          <a:lstStyle/>
          <a:p>
            <a:r>
              <a:rPr lang="en-US" sz="3200" b="1">
                <a:latin typeface="Arial"/>
                <a:cs typeface="Arial"/>
              </a:rPr>
              <a:t>During the Show</a:t>
            </a:r>
          </a:p>
        </p:txBody>
      </p:sp>
      <p:pic>
        <p:nvPicPr>
          <p:cNvPr id="17" name="Content Placeholder 16" descr="A group of people in a theater&#10;&#10;Description automatically generated">
            <a:extLst>
              <a:ext uri="{FF2B5EF4-FFF2-40B4-BE49-F238E27FC236}">
                <a16:creationId xmlns:a16="http://schemas.microsoft.com/office/drawing/2014/main" id="{21B5EA21-8275-BBC7-1CFD-1623EFD6A54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175" r="16039" b="2654"/>
          <a:stretch/>
        </p:blipFill>
        <p:spPr>
          <a:xfrm>
            <a:off x="5591128" y="494115"/>
            <a:ext cx="6096913" cy="5751812"/>
          </a:xfrm>
        </p:spPr>
      </p:pic>
      <p:sp>
        <p:nvSpPr>
          <p:cNvPr id="10" name="TextBox 9">
            <a:extLst>
              <a:ext uri="{FF2B5EF4-FFF2-40B4-BE49-F238E27FC236}">
                <a16:creationId xmlns:a16="http://schemas.microsoft.com/office/drawing/2014/main" id="{BD940066-930D-0285-D598-87C513D32E00}"/>
              </a:ext>
            </a:extLst>
          </p:cNvPr>
          <p:cNvSpPr txBox="1"/>
          <p:nvPr/>
        </p:nvSpPr>
        <p:spPr>
          <a:xfrm>
            <a:off x="797799" y="1929198"/>
            <a:ext cx="4209922" cy="23698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Arial"/>
              </a:rPr>
              <a:t>Then, the lights will go down. This means the show is starting. </a:t>
            </a:r>
            <a:br>
              <a:rPr lang="en-US" sz="2000">
                <a:latin typeface="Arial"/>
              </a:rPr>
            </a:br>
            <a:endParaRPr lang="en-US" sz="2000">
              <a:latin typeface="Arial"/>
              <a:cs typeface="Arial"/>
            </a:endParaRPr>
          </a:p>
          <a:p>
            <a:r>
              <a:rPr lang="en-US" sz="2000">
                <a:latin typeface="Arial"/>
                <a:cs typeface="Arial"/>
              </a:rPr>
              <a:t>During the show, it's important to try and sit calmly and quietly, and watch what happens on the stage.</a:t>
            </a:r>
          </a:p>
          <a:p>
            <a:endParaRPr lang="en-US" sz="2800"/>
          </a:p>
        </p:txBody>
      </p:sp>
      <p:sp>
        <p:nvSpPr>
          <p:cNvPr id="3" name="TextBox 2">
            <a:extLst>
              <a:ext uri="{FF2B5EF4-FFF2-40B4-BE49-F238E27FC236}">
                <a16:creationId xmlns:a16="http://schemas.microsoft.com/office/drawing/2014/main" id="{09EA03FF-6594-7FBA-5B05-6D40B05F0038}"/>
              </a:ext>
            </a:extLst>
          </p:cNvPr>
          <p:cNvSpPr txBox="1"/>
          <p:nvPr/>
        </p:nvSpPr>
        <p:spPr>
          <a:xfrm>
            <a:off x="5516000" y="6245927"/>
            <a:ext cx="5307753" cy="215444"/>
          </a:xfrm>
          <a:prstGeom prst="rect">
            <a:avLst/>
          </a:prstGeom>
          <a:noFill/>
        </p:spPr>
        <p:txBody>
          <a:bodyPr wrap="square" lIns="91440" tIns="45720" rIns="91440" bIns="45720" anchor="t">
            <a:spAutoFit/>
          </a:bodyPr>
          <a:lstStyle/>
          <a:p>
            <a:r>
              <a:rPr lang="en-US" sz="800">
                <a:latin typeface="Arial"/>
                <a:cs typeface="Arial"/>
              </a:rPr>
              <a:t>Image credit: </a:t>
            </a:r>
            <a:r>
              <a:rPr lang="en-US" sz="800">
                <a:latin typeface="Arial"/>
                <a:ea typeface="+mn-lt"/>
                <a:cs typeface="+mn-lt"/>
              </a:rPr>
              <a:t>Jillian Mundy</a:t>
            </a:r>
          </a:p>
        </p:txBody>
      </p:sp>
    </p:spTree>
    <p:extLst>
      <p:ext uri="{BB962C8B-B14F-4D97-AF65-F5344CB8AC3E}">
        <p14:creationId xmlns:p14="http://schemas.microsoft.com/office/powerpoint/2010/main" val="789523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2D47"/>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D8A33A-E65E-B673-BBC3-1417EA1B410F}"/>
              </a:ext>
            </a:extLst>
          </p:cNvPr>
          <p:cNvSpPr/>
          <p:nvPr/>
        </p:nvSpPr>
        <p:spPr>
          <a:xfrm>
            <a:off x="230521" y="222837"/>
            <a:ext cx="11718151" cy="6408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0469063-3AD8-F1D9-24B5-944BEE953F41}"/>
              </a:ext>
            </a:extLst>
          </p:cNvPr>
          <p:cNvSpPr>
            <a:spLocks noGrp="1"/>
          </p:cNvSpPr>
          <p:nvPr>
            <p:ph type="title"/>
          </p:nvPr>
        </p:nvSpPr>
        <p:spPr>
          <a:xfrm>
            <a:off x="649086" y="1276478"/>
            <a:ext cx="6612704" cy="659898"/>
          </a:xfrm>
        </p:spPr>
        <p:txBody>
          <a:bodyPr>
            <a:normAutofit fontScale="90000"/>
          </a:bodyPr>
          <a:lstStyle/>
          <a:p>
            <a:r>
              <a:rPr lang="en-US" sz="3200" b="1">
                <a:latin typeface="Arial"/>
                <a:ea typeface="+mj-lt"/>
                <a:cs typeface="+mj-lt"/>
              </a:rPr>
              <a:t>During the Show there may be bright lights and loud noises.</a:t>
            </a:r>
            <a:endParaRPr lang="en-US" sz="3200" b="1">
              <a:latin typeface="Arial"/>
              <a:cs typeface="Arial"/>
            </a:endParaRPr>
          </a:p>
        </p:txBody>
      </p:sp>
      <p:sp>
        <p:nvSpPr>
          <p:cNvPr id="3" name="Content Placeholder 2">
            <a:extLst>
              <a:ext uri="{FF2B5EF4-FFF2-40B4-BE49-F238E27FC236}">
                <a16:creationId xmlns:a16="http://schemas.microsoft.com/office/drawing/2014/main" id="{CB940675-0D83-5955-49EF-65F5525BE00E}"/>
              </a:ext>
            </a:extLst>
          </p:cNvPr>
          <p:cNvSpPr>
            <a:spLocks noGrp="1"/>
          </p:cNvSpPr>
          <p:nvPr>
            <p:ph idx="1"/>
          </p:nvPr>
        </p:nvSpPr>
        <p:spPr>
          <a:xfrm>
            <a:off x="649116" y="2348896"/>
            <a:ext cx="5497737" cy="3690755"/>
          </a:xfrm>
        </p:spPr>
        <p:txBody>
          <a:bodyPr vert="horz" lIns="91440" tIns="45720" rIns="91440" bIns="45720" rtlCol="0" anchor="t">
            <a:normAutofit/>
          </a:bodyPr>
          <a:lstStyle/>
          <a:p>
            <a:pPr marL="0" indent="0">
              <a:buNone/>
            </a:pPr>
            <a:r>
              <a:rPr lang="en-US">
                <a:latin typeface="Arial" panose="020B0604020202020204" pitchFamily="34" charset="0"/>
                <a:cs typeface="Arial" panose="020B0604020202020204" pitchFamily="34" charset="0"/>
              </a:rPr>
              <a:t>The people on stage (who are called actors) may pretend to be someone else,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a character, and you might watch a story that is different from the normal things you see every day. </a:t>
            </a:r>
          </a:p>
          <a:p>
            <a:pPr marL="0" indent="0">
              <a:buNone/>
            </a:pPr>
            <a:r>
              <a:rPr lang="en-US">
                <a:latin typeface="Arial" panose="020B0604020202020204" pitchFamily="34" charset="0"/>
                <a:cs typeface="Arial" panose="020B0604020202020204" pitchFamily="34" charset="0"/>
              </a:rPr>
              <a:t>If you find anything upsetting or it gets too loud or bright, your teacher or an usher can help.</a:t>
            </a:r>
          </a:p>
          <a:p>
            <a:pPr marL="0" indent="0">
              <a:buNone/>
            </a:pP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1B8755D-3ABB-E242-7D34-649ABE30CD63}"/>
              </a:ext>
            </a:extLst>
          </p:cNvPr>
          <p:cNvSpPr txBox="1"/>
          <p:nvPr/>
        </p:nvSpPr>
        <p:spPr>
          <a:xfrm>
            <a:off x="6472792" y="5209775"/>
            <a:ext cx="418134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a:cs typeface="Arial"/>
              </a:rPr>
              <a:t>Image credit:</a:t>
            </a:r>
            <a:r>
              <a:rPr lang="en-US" sz="800" i="1">
                <a:latin typeface="Arial"/>
                <a:cs typeface="Arial"/>
              </a:rPr>
              <a:t> I Wish</a:t>
            </a:r>
            <a:r>
              <a:rPr lang="en-US" sz="800">
                <a:latin typeface="Arial"/>
                <a:cs typeface="Arial"/>
              </a:rPr>
              <a:t>, Patch Theatre and Gravity &amp; Other Myths. Photo: Daniel Boud </a:t>
            </a:r>
          </a:p>
        </p:txBody>
      </p:sp>
      <p:pic>
        <p:nvPicPr>
          <p:cNvPr id="11" name="Picture 10" descr="A group of people on stage with bright lights&#10;&#10;Description automatically generated">
            <a:extLst>
              <a:ext uri="{FF2B5EF4-FFF2-40B4-BE49-F238E27FC236}">
                <a16:creationId xmlns:a16="http://schemas.microsoft.com/office/drawing/2014/main" id="{47D53AC4-BFCD-5C76-F76A-D25B606A7991}"/>
              </a:ext>
            </a:extLst>
          </p:cNvPr>
          <p:cNvPicPr>
            <a:picLocks noChangeAspect="1"/>
          </p:cNvPicPr>
          <p:nvPr/>
        </p:nvPicPr>
        <p:blipFill>
          <a:blip r:embed="rId2"/>
          <a:stretch>
            <a:fillRect/>
          </a:stretch>
        </p:blipFill>
        <p:spPr>
          <a:xfrm>
            <a:off x="6555569" y="1599127"/>
            <a:ext cx="5133932" cy="3616816"/>
          </a:xfrm>
          <a:prstGeom prst="rect">
            <a:avLst/>
          </a:prstGeom>
        </p:spPr>
      </p:pic>
    </p:spTree>
    <p:extLst>
      <p:ext uri="{BB962C8B-B14F-4D97-AF65-F5344CB8AC3E}">
        <p14:creationId xmlns:p14="http://schemas.microsoft.com/office/powerpoint/2010/main" val="1000623495"/>
      </p:ext>
    </p:extLst>
  </p:cSld>
  <p:clrMapOvr>
    <a:masterClrMapping/>
  </p:clrMapOvr>
</p:sld>
</file>

<file path=ppt/theme/theme1.xml><?xml version="1.0" encoding="utf-8"?>
<a:theme xmlns:a="http://schemas.openxmlformats.org/drawingml/2006/main" name="DashVTI">
  <a:themeElements>
    <a:clrScheme name="DashVTI">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DashVTI">
      <a:majorFont>
        <a:latin typeface="Grandview Display"/>
        <a:ea typeface=""/>
        <a:cs typeface=""/>
      </a:majorFont>
      <a:minorFont>
        <a:latin typeface="Grandview Display"/>
        <a:ea typeface=""/>
        <a:cs typeface=""/>
      </a:minorFont>
    </a:fontScheme>
    <a:fmtScheme name="Dash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E0E31462-65AE-4087-9B94-B3347EE711B2}" vid="{CA8B31CB-369F-4872-A917-A9EAAF9182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de4fb0d-c629-4b38-8149-6cc64af8c2f3">
      <Terms xmlns="http://schemas.microsoft.com/office/infopath/2007/PartnerControls"/>
    </lcf76f155ced4ddcb4097134ff3c332f>
    <TaxCatchAll xmlns="062c84f5-9dd8-4057-a0f6-8204cd2e3f7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BF7DDA985EB349B42436512746A413" ma:contentTypeVersion="18" ma:contentTypeDescription="Create a new document." ma:contentTypeScope="" ma:versionID="0d817be5f9d6263103672b4b9234cd1b">
  <xsd:schema xmlns:xsd="http://www.w3.org/2001/XMLSchema" xmlns:xs="http://www.w3.org/2001/XMLSchema" xmlns:p="http://schemas.microsoft.com/office/2006/metadata/properties" xmlns:ns2="062c84f5-9dd8-4057-a0f6-8204cd2e3f7d" xmlns:ns3="3de4fb0d-c629-4b38-8149-6cc64af8c2f3" targetNamespace="http://schemas.microsoft.com/office/2006/metadata/properties" ma:root="true" ma:fieldsID="e52c6cca1f9dd17811d4a30688b1d9f6" ns2:_="" ns3:_="">
    <xsd:import namespace="062c84f5-9dd8-4057-a0f6-8204cd2e3f7d"/>
    <xsd:import namespace="3de4fb0d-c629-4b38-8149-6cc64af8c2f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2c84f5-9dd8-4057-a0f6-8204cd2e3f7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7359c5-c253-4bc2-bf3a-28795f6e6bd3}" ma:internalName="TaxCatchAll" ma:showField="CatchAllData" ma:web="062c84f5-9dd8-4057-a0f6-8204cd2e3f7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e4fb0d-c629-4b38-8149-6cc64af8c2f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ba8c0e9-f807-42ff-a725-0994b8ccc8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AFBB65-9746-430D-B922-CACA3025E29B}">
  <ds:schemaRefs>
    <ds:schemaRef ds:uri="062c84f5-9dd8-4057-a0f6-8204cd2e3f7d"/>
    <ds:schemaRef ds:uri="3de4fb0d-c629-4b38-8149-6cc64af8c2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79B0A7B-5CD4-4560-87CA-394205096BDC}">
  <ds:schemaRefs>
    <ds:schemaRef ds:uri="062c84f5-9dd8-4057-a0f6-8204cd2e3f7d"/>
    <ds:schemaRef ds:uri="3de4fb0d-c629-4b38-8149-6cc64af8c2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600B801-88C5-4E2C-9125-2AF05C9EC5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12</Slides>
  <Notes>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DashVTI</vt:lpstr>
      <vt:lpstr>PowerPoint Presentation</vt:lpstr>
      <vt:lpstr>Going to the theatre</vt:lpstr>
      <vt:lpstr>Entering the Foyer</vt:lpstr>
      <vt:lpstr>The Box Office</vt:lpstr>
      <vt:lpstr>Studio Theatre</vt:lpstr>
      <vt:lpstr>Theatre Royal</vt:lpstr>
      <vt:lpstr>During the Show</vt:lpstr>
      <vt:lpstr>During the Show</vt:lpstr>
      <vt:lpstr>During the Show there may be bright lights and loud noises.</vt:lpstr>
      <vt:lpstr>If you need a break,  that's okay</vt:lpstr>
      <vt:lpstr>At the end of the show</vt:lpstr>
      <vt:lpstr>After the show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2024-07-15T03:32:15Z</dcterms:created>
  <dcterms:modified xsi:type="dcterms:W3CDTF">2024-07-24T04:29:36Z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0x01010044BF7DDA985EB349B42436512746A413</vt:lpwstr>
  </property>
  <property fmtid="{D5CDD505-2E9C-101B-9397-08002B2CF9AE}" pid="3" name="MediaServiceImageTags">
    <vt:lpwstr/>
  </property>
</Properties>
</file>